
<file path=[Content_Types].xml><?xml version="1.0" encoding="utf-8"?>
<Types xmlns="http://schemas.openxmlformats.org/package/2006/content-types">
  <Override PartName="/ppt/slides/slide41.xml" ContentType="application/vnd.openxmlformats-officedocument.presentationml.slide+xml"/>
  <Override PartName="/ppt/slideLayouts/slideLayout4.xml" ContentType="application/vnd.openxmlformats-officedocument.presentationml.slideLayout+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9.xml" ContentType="application/vnd.openxmlformats-officedocument.presentationml.slide+xml"/>
  <Override PartName="/ppt/notesSlides/notesSlide45.xml" ContentType="application/vnd.openxmlformats-officedocument.presentationml.notesSlide+xml"/>
  <Override PartName="/ppt/slides/slide47.xml" ContentType="application/vnd.openxmlformats-officedocument.presentationml.slide+xml"/>
  <Override PartName="/ppt/notesSlides/notesSlide55.xml" ContentType="application/vnd.openxmlformats-officedocument.presentationml.notesSlide+xml"/>
  <Override PartName="/ppt/slides/slide56.xml" ContentType="application/vnd.openxmlformats-officedocument.presentationml.slide+xml"/>
  <Override PartName="/ppt/notesMasters/notesMaster1.xml" ContentType="application/vnd.openxmlformats-officedocument.presentationml.notesMaster+xml"/>
  <Override PartName="/ppt/slideLayouts/slideLayout15.xml" ContentType="application/vnd.openxmlformats-officedocument.presentationml.slideLayout+xml"/>
  <Override PartName="/ppt/theme/theme1.xml" ContentType="application/vnd.openxmlformats-officedocument.theme+xml"/>
  <Override PartName="/ppt/notesSlides/notesSlide2.xml" ContentType="application/vnd.openxmlformats-officedocument.presentationml.notesSlide+xml"/>
  <Override PartName="/ppt/slideLayouts/slideLayout24.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ppt/slides/slide42.xml" ContentType="application/vnd.openxmlformats-officedocument.presentationml.slide+xml"/>
  <Override PartName="/ppt/notesSlides/notesSlide17.xml" ContentType="application/vnd.openxmlformats-officedocument.presentationml.notesSlide+xml"/>
  <Override PartName="/ppt/notesSlides/notesSlide50.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notesSlides/notesSlide46.xml" ContentType="application/vnd.openxmlformats-officedocument.presentationml.notesSlide+xml"/>
  <Override PartName="/ppt/slides/slide48.xml" ContentType="application/vnd.openxmlformats-officedocument.presentationml.slide+xml"/>
  <Override PartName="/ppt/notesSlides/notesSlide56.xml" ContentType="application/vnd.openxmlformats-officedocument.presentationml.notesSlide+xml"/>
  <Override PartName="/ppt/slides/slide57.xml" ContentType="application/vnd.openxmlformats-officedocument.presentationml.slide+xml"/>
  <Override PartName="/ppt/slideLayouts/slideLayout16.xml" ContentType="application/vnd.openxmlformats-officedocument.presentationml.slideLayout+xml"/>
  <Override PartName="/ppt/theme/theme2.xml" ContentType="application/vnd.openxmlformats-officedocument.theme+xml"/>
  <Override PartName="/ppt/notesSlides/notesSlide3.xml" ContentType="application/vnd.openxmlformats-officedocument.presentationml.notesSlide+xml"/>
  <Override PartName="/ppt/slideLayouts/slideLayout25.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slideMasters/slideMaster3.xml" ContentType="application/vnd.openxmlformats-officedocument.presentationml.slideMaster+xml"/>
  <Override PartName="/ppt/slides/slide43.xml" ContentType="application/vnd.openxmlformats-officedocument.presentationml.slide+xml"/>
  <Override PartName="/ppt/tableStyles.xml" ContentType="application/vnd.openxmlformats-officedocument.presentationml.tableStyles+xml"/>
  <Override PartName="/ppt/notesSlides/notesSlide18.xml" ContentType="application/vnd.openxmlformats-officedocument.presentationml.notesSlide+xml"/>
  <Override PartName="/ppt/notesSlides/notesSlide41.xml" ContentType="application/vnd.openxmlformats-officedocument.presentationml.notesSlide+xml"/>
  <Override PartName="/ppt/slides/slide52.xml" ContentType="application/vnd.openxmlformats-officedocument.presentationml.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s/slide62.xml" ContentType="application/vnd.openxmlformats-officedocument.presentationml.slide+xml"/>
  <Override PartName="/ppt/notesSlides/notesSlide37.xml" ContentType="application/vnd.openxmlformats-officedocument.presentationml.notesSlide+xml"/>
  <Override PartName="/ppt/slideLayouts/slideLayout20.xml" ContentType="application/vnd.openxmlformats-officedocument.presentationml.slideLayout+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slideLayouts/slideLayout30.xml" ContentType="application/vnd.openxmlformats-officedocument.presentationml.slideLayout+xml"/>
  <Override PartName="/ppt/slides/slide49.xml" ContentType="application/vnd.openxmlformats-officedocument.presentationml.slide+xml"/>
  <Override PartName="/ppt/notesSlides/notesSlide57.xml" ContentType="application/vnd.openxmlformats-officedocument.presentationml.notesSlide+xml"/>
  <Override PartName="/ppt/slides/slide58.xml" ContentType="application/vnd.openxmlformats-officedocument.presentationml.slide+xml"/>
  <Override PartName="/docProps/core.xml" ContentType="application/vnd.openxmlformats-package.core-properties+xml"/>
  <Override PartName="/ppt/slideLayouts/slideLayout17.xml" ContentType="application/vnd.openxmlformats-officedocument.presentationml.slideLayout+xml"/>
  <Override PartName="/ppt/theme/theme3.xml" ContentType="application/vnd.openxmlformats-officedocument.theme+xml"/>
  <Override PartName="/ppt/notesSlides/notesSlide4.xml" ContentType="application/vnd.openxmlformats-officedocument.presentationml.notesSlide+xml"/>
  <Override PartName="/ppt/slideLayouts/slideLayout26.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42.xml" ContentType="application/vnd.openxmlformats-officedocument.presentationml.notesSlide+xml"/>
  <Override PartName="/ppt/slides/slide44.xml" ContentType="application/vnd.openxmlformats-officedocument.presentationml.slide+xml"/>
  <Override PartName="/ppt/notesSlides/notesSlide19.xml" ContentType="application/vnd.openxmlformats-officedocument.presentationml.notesSlide+xml"/>
  <Override PartName="/ppt/notesSlides/notesSlide52.xml" ContentType="application/vnd.openxmlformats-officedocument.presentationml.notesSlide+xml"/>
  <Override PartName="/ppt/slides/slide53.xml" ContentType="application/vnd.openxmlformats-officedocument.presentationml.slide+xml"/>
  <Override PartName="/ppt/notesSlides/notesSlide61.xml" ContentType="application/vnd.openxmlformats-officedocument.presentationml.notes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slides/slide63.xml" ContentType="application/vnd.openxmlformats-officedocument.presentationml.slide+xml"/>
  <Override PartName="/ppt/notesSlides/notesSlide38.xml" ContentType="application/vnd.openxmlformats-officedocument.presentationml.notesSlide+xml"/>
  <Override PartName="/ppt/slideLayouts/slideLayout21.xml" ContentType="application/vnd.openxmlformats-officedocument.presentationml.slideLayout+xml"/>
  <Override PartName="/ppt/notesSlides/notesSlide48.xml" ContentType="application/vnd.openxmlformats-officedocument.presentationml.notesSlide+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58.xml" ContentType="application/vnd.openxmlformats-officedocument.presentationml.notesSlide+xml"/>
  <Override PartName="/ppt/slides/slide59.xml" ContentType="application/vnd.openxmlformats-officedocument.presentationml.slide+xml"/>
  <Override PartName="/ppt/slideLayouts/slideLayout18.xml" ContentType="application/vnd.openxmlformats-officedocument.presentationml.slideLayout+xml"/>
  <Override PartName="/ppt/theme/theme4.xml" ContentType="application/vnd.openxmlformats-officedocument.theme+xml"/>
  <Override PartName="/ppt/notesSlides/notesSlide5.xml" ContentType="application/vnd.openxmlformats-officedocument.presentationml.notesSlide+xml"/>
  <Override PartName="/ppt/slideLayouts/slideLayout27.xml" ContentType="application/vnd.openxmlformats-officedocument.presentationml.slideLayout+xml"/>
  <Override PartName="/ppt/slides/slide10.xml" ContentType="application/vnd.openxmlformats-officedocument.presentationml.slide+xml"/>
  <Override PartName="/ppt/slideLayouts/slideLayout37.xml" ContentType="application/vnd.openxmlformats-officedocument.presentationml.slideLayout+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slides/slide7.xml" ContentType="application/vnd.openxmlformats-officedocument.presentationml.slide+xml"/>
  <Override PartName="/ppt/notesSlides/notesSlide43.xml" ContentType="application/vnd.openxmlformats-officedocument.presentationml.notesSlide+xml"/>
  <Override PartName="/ppt/slideLayouts/slideLayout8.xml" ContentType="application/vnd.openxmlformats-officedocument.presentationml.slideLayout+xml"/>
  <Override PartName="/ppt/slides/slide45.xml" ContentType="application/vnd.openxmlformats-officedocument.presentationml.slide+xml"/>
  <Override PartName="/ppt/notesSlides/notesSlide53.xml" ContentType="application/vnd.openxmlformats-officedocument.presentationml.notesSlide+xml"/>
  <Override PartName="/ppt/slides/slide54.xml" ContentType="application/vnd.openxmlformats-officedocument.presentationml.slide+xml"/>
  <Override PartName="/ppt/notesSlides/notesSlide62.xml" ContentType="application/vnd.openxmlformats-officedocument.presentationml.notesSlide+xml"/>
  <Override PartName="/ppt/slideLayouts/slideLayout13.xml" ContentType="application/vnd.openxmlformats-officedocument.presentationml.slideLayout+xml"/>
  <Override PartName="/ppt/presProps.xml" ContentType="application/vnd.openxmlformats-officedocument.presentationml.presProps+xml"/>
  <Override PartName="/ppt/notesSlides/notesSlide39.xml" ContentType="application/vnd.openxmlformats-officedocument.presentationml.notesSlide+xml"/>
  <Override PartName="/ppt/slideLayouts/slideLayout22.xml" ContentType="application/vnd.openxmlformats-officedocument.presentationml.slideLayout+xml"/>
  <Override PartName="/ppt/presentation.xml" ContentType="application/vnd.openxmlformats-officedocument.presentationml.presentation.main+xml"/>
  <Override PartName="/ppt/slideLayouts/slideLayout32.xml" ContentType="application/vnd.openxmlformats-officedocument.presentationml.slideLayout+xml"/>
  <Override PartName="/ppt/notesSlides/notesSlide49.xml" ContentType="application/vnd.openxmlformats-officedocument.presentationml.notesSlide+xml"/>
  <Override PartName="/ppt/slideLayouts/slideLayout41.xml" ContentType="application/vnd.openxmlformats-officedocument.presentationml.slideLayout+xml"/>
  <Override PartName="/ppt/notesSlides/notesSlide59.xml" ContentType="application/vnd.openxmlformats-officedocument.presentationml.notesSlide+xml"/>
  <Override PartName="/ppt/slideLayouts/slideLayout19.xml" ContentType="application/vnd.openxmlformats-officedocument.presentationml.slideLayout+xml"/>
  <Override PartName="/ppt/notesSlides/notesSlide6.xml" ContentType="application/vnd.openxmlformats-officedocument.presentationml.notesSlide+xml"/>
  <Override PartName="/ppt/slideLayouts/slideLayout28.xml" ContentType="application/vnd.openxmlformats-officedocument.presentationml.slideLayout+xml"/>
  <Override PartName="/ppt/notesSlides/notesSlide10.xml" ContentType="application/vnd.openxmlformats-officedocument.presentationml.notesSlide+xml"/>
  <Override PartName="/ppt/slides/slide11.xml" ContentType="application/vnd.openxmlformats-officedocument.presentationml.slide+xml"/>
  <Override PartName="/ppt/slideLayouts/slideLayout38.xml" ContentType="application/vnd.openxmlformats-officedocument.presentationml.slideLayout+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slides/slide46.xml" ContentType="application/vnd.openxmlformats-officedocument.presentationml.slide+xml"/>
  <Override PartName="/ppt/notesSlides/notesSlide54.xml" ContentType="application/vnd.openxmlformats-officedocument.presentationml.notesSlide+xml"/>
  <Override PartName="/ppt/slides/slide55.xml" ContentType="application/vnd.openxmlformats-officedocument.presentationml.slide+xml"/>
  <Override PartName="/ppt/notesSlides/notesSlide63.xml" ContentType="application/vnd.openxmlformats-officedocument.presentationml.notesSlide+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23.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notesSlides/notesSlide7.xml" ContentType="application/vnd.openxmlformats-officedocument.presentationml.notesSlide+xml"/>
  <Override PartName="/ppt/slideLayouts/slideLayout29.xml" ContentType="application/vnd.openxmlformats-officedocument.presentationml.slideLayout+xml"/>
  <Override PartName="/ppt/slides/slide12.xml" ContentType="application/vnd.openxmlformats-officedocument.presentationml.slide+xml"/>
  <Override PartName="/ppt/notesSlides/notesSlide20.xml" ContentType="application/vnd.openxmlformats-officedocument.presentationml.notesSlide+xml"/>
  <Override PartName="/ppt/slideLayouts/slideLayout39.xml" ContentType="application/vnd.openxmlformats-officedocument.presentationml.slideLayout+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Default Extension="fntdata" ContentType="application/x-fontdata"/>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embedTrueTypeFonts="1" saveSubsetFonts="1" autoCompressPictures="0">
  <p:sldMasterIdLst>
    <p:sldMasterId id="2147483693" r:id="rId1"/>
    <p:sldMasterId id="2147483694" r:id="rId2"/>
    <p:sldMasterId id="2147483695" r:id="rId3"/>
  </p:sldMasterIdLst>
  <p:notesMasterIdLst>
    <p:notesMasterId r:id="rId6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Lst>
  <p:sldSz cx="9144000" cy="6858000" type="screen4x3"/>
  <p:notesSz cx="7315200" cy="9601200"/>
  <p:embeddedFontLst>
    <p:embeddedFont>
      <p:font typeface="Arimo"/>
      <p:regular r:id="rId68"/>
      <p:bold r:id="rId69"/>
      <p:italic r:id="rId70"/>
      <p:boldItalic r:id="rId71"/>
    </p:embeddedFont>
    <p:embeddedFont>
      <p:font typeface="Tahoma"/>
      <p:regular r:id="rId72"/>
      <p:bold r:id="rId73"/>
    </p:embeddedFont>
    <p:embeddedFont>
      <p:font typeface="Helvetica Neue"/>
      <p:regular r:id="rId74"/>
      <p:bold r:id="rId75"/>
      <p:italic r:id="rId76"/>
      <p:boldItalic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p="http://schemas.openxmlformats.org/presentationml/2006/main" xmlns:mv="urn:schemas-microsoft-com:mac:vml" xmlns:mc="http://schemas.openxmlformats.org/markup-compatibility/2006"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A2807B3D-87B1-4A3F-B264-78C61CB739C1}">
  <a:tblStyle styleId="{A2807B3D-87B1-4A3F-B264-78C61CB739C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showComments="0">
  <p:normalViewPr>
    <p:restoredLeft sz="15620"/>
    <p:restoredTop sz="94660"/>
  </p:normalViewPr>
  <p:slideViewPr>
    <p:cSldViewPr snapToGrid="0">
      <p:cViewPr varScale="1">
        <p:scale>
          <a:sx n="134" d="100"/>
          <a:sy n="134" d="100"/>
        </p:scale>
        <p:origin x="-96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notesMaster" Target="notesMasters/notesMaster1.xml"/><Relationship Id="rId68" Type="http://schemas.openxmlformats.org/officeDocument/2006/relationships/font" Target="fonts/font1.fntdata"/><Relationship Id="rId69" Type="http://schemas.openxmlformats.org/officeDocument/2006/relationships/font" Target="fonts/font2.fntdata"/><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font" Target="fonts/font3.fntdata"/><Relationship Id="rId71" Type="http://schemas.openxmlformats.org/officeDocument/2006/relationships/font" Target="fonts/font4.fntdata"/><Relationship Id="rId72" Type="http://schemas.openxmlformats.org/officeDocument/2006/relationships/font" Target="fonts/font5.fntdata"/><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73" Type="http://schemas.openxmlformats.org/officeDocument/2006/relationships/font" Target="fonts/font6.fntdata"/><Relationship Id="rId74" Type="http://schemas.openxmlformats.org/officeDocument/2006/relationships/font" Target="fonts/font7.fntdata"/><Relationship Id="rId75" Type="http://schemas.openxmlformats.org/officeDocument/2006/relationships/font" Target="fonts/font8.fntdata"/><Relationship Id="rId76" Type="http://schemas.openxmlformats.org/officeDocument/2006/relationships/font" Target="fonts/font9.fntdata"/><Relationship Id="rId77" Type="http://schemas.openxmlformats.org/officeDocument/2006/relationships/font" Target="fonts/font10.fntdata"/><Relationship Id="rId78" Type="http://schemas.openxmlformats.org/officeDocument/2006/relationships/printerSettings" Target="printerSettings/printerSettings1.bin"/><Relationship Id="rId79" Type="http://schemas.openxmlformats.org/officeDocument/2006/relationships/presProps" Target="presProps.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70238" cy="479425"/>
          </a:xfrm>
          <a:prstGeom prst="rect">
            <a:avLst/>
          </a:prstGeom>
          <a:noFill/>
          <a:ln>
            <a:noFill/>
          </a:ln>
        </p:spPr>
        <p:txBody>
          <a:bodyPr spcFirstLastPara="1" wrap="square" lIns="96650" tIns="48325" rIns="96650" bIns="48325" anchor="t" anchorCtr="0"/>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143375" y="0"/>
            <a:ext cx="3170238" cy="479425"/>
          </a:xfrm>
          <a:prstGeom prst="rect">
            <a:avLst/>
          </a:prstGeom>
          <a:noFill/>
          <a:ln>
            <a:noFill/>
          </a:ln>
        </p:spPr>
        <p:txBody>
          <a:bodyPr spcFirstLastPara="1" wrap="square" lIns="96650" tIns="48325" rIns="96650" bIns="48325" anchor="t" anchorCtr="0"/>
          <a:lstStyle>
            <a:lvl1pPr marR="0" lvl="0" algn="r"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20188"/>
            <a:ext cx="3170238" cy="479425"/>
          </a:xfrm>
          <a:prstGeom prst="rect">
            <a:avLst/>
          </a:prstGeom>
          <a:noFill/>
          <a:ln>
            <a:noFill/>
          </a:ln>
        </p:spPr>
        <p:txBody>
          <a:bodyPr spcFirstLastPara="1" wrap="square" lIns="96650" tIns="48325" rIns="96650" bIns="48325" anchor="b" anchorCtr="0"/>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pPr marL="0" marR="0" lvl="0" indent="0" algn="r" rtl="0">
                <a:spcBef>
                  <a:spcPts val="0"/>
                </a:spcBef>
                <a:spcAft>
                  <a:spcPts val="0"/>
                </a:spcAft>
                <a:buNone/>
              </a:pPr>
              <a:t>‹#›</a:t>
            </a:fld>
            <a:endParaRPr sz="13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86"/>
        <p:cNvGrpSpPr/>
        <p:nvPr/>
      </p:nvGrpSpPr>
      <p:grpSpPr>
        <a:xfrm>
          <a:off x="0" y="0"/>
          <a:ext cx="0" cy="0"/>
          <a:chOff x="0" y="0"/>
          <a:chExt cx="0" cy="0"/>
        </a:xfrm>
      </p:grpSpPr>
      <p:sp>
        <p:nvSpPr>
          <p:cNvPr id="187" name="Google Shape;187;p1:notes"/>
          <p:cNvSpPr txBox="1">
            <a:spLocks noGrp="1"/>
          </p:cNvSpPr>
          <p:nvPr>
            <p:ph type="body" idx="1"/>
          </p:nvPr>
        </p:nvSpPr>
        <p:spPr>
          <a:xfrm>
            <a:off x="731838" y="4560888"/>
            <a:ext cx="5851500" cy="4319700"/>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188" name="Google Shape;188;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92"/>
        <p:cNvGrpSpPr/>
        <p:nvPr/>
      </p:nvGrpSpPr>
      <p:grpSpPr>
        <a:xfrm>
          <a:off x="0" y="0"/>
          <a:ext cx="0" cy="0"/>
          <a:chOff x="0" y="0"/>
          <a:chExt cx="0" cy="0"/>
        </a:xfrm>
      </p:grpSpPr>
      <p:sp>
        <p:nvSpPr>
          <p:cNvPr id="293" name="Google Shape;293;p10: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10</a:t>
            </a:fld>
            <a:endParaRPr sz="1300">
              <a:solidFill>
                <a:schemeClr val="dk1"/>
              </a:solidFill>
              <a:latin typeface="Arial"/>
              <a:ea typeface="Arial"/>
              <a:cs typeface="Arial"/>
              <a:sym typeface="Arial"/>
            </a:endParaRPr>
          </a:p>
        </p:txBody>
      </p:sp>
      <p:sp>
        <p:nvSpPr>
          <p:cNvPr id="294" name="Google Shape;294;p1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5" name="Google Shape;295;p10: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05"/>
        <p:cNvGrpSpPr/>
        <p:nvPr/>
      </p:nvGrpSpPr>
      <p:grpSpPr>
        <a:xfrm>
          <a:off x="0" y="0"/>
          <a:ext cx="0" cy="0"/>
          <a:chOff x="0" y="0"/>
          <a:chExt cx="0" cy="0"/>
        </a:xfrm>
      </p:grpSpPr>
      <p:sp>
        <p:nvSpPr>
          <p:cNvPr id="306" name="Google Shape;306;p11: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11</a:t>
            </a:fld>
            <a:endParaRPr sz="1300">
              <a:solidFill>
                <a:schemeClr val="dk1"/>
              </a:solidFill>
              <a:latin typeface="Arial"/>
              <a:ea typeface="Arial"/>
              <a:cs typeface="Arial"/>
              <a:sym typeface="Arial"/>
            </a:endParaRPr>
          </a:p>
        </p:txBody>
      </p:sp>
      <p:sp>
        <p:nvSpPr>
          <p:cNvPr id="307" name="Google Shape;307;p1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8" name="Google Shape;308;p11: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19"/>
        <p:cNvGrpSpPr/>
        <p:nvPr/>
      </p:nvGrpSpPr>
      <p:grpSpPr>
        <a:xfrm>
          <a:off x="0" y="0"/>
          <a:ext cx="0" cy="0"/>
          <a:chOff x="0" y="0"/>
          <a:chExt cx="0" cy="0"/>
        </a:xfrm>
      </p:grpSpPr>
      <p:sp>
        <p:nvSpPr>
          <p:cNvPr id="320" name="Google Shape;320;p27: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12</a:t>
            </a:fld>
            <a:endParaRPr sz="1300">
              <a:solidFill>
                <a:schemeClr val="dk1"/>
              </a:solidFill>
              <a:latin typeface="Arial"/>
              <a:ea typeface="Arial"/>
              <a:cs typeface="Arial"/>
              <a:sym typeface="Arial"/>
            </a:endParaRPr>
          </a:p>
        </p:txBody>
      </p:sp>
      <p:sp>
        <p:nvSpPr>
          <p:cNvPr id="321" name="Google Shape;321;p2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2" name="Google Shape;322;p27: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34"/>
        <p:cNvGrpSpPr/>
        <p:nvPr/>
      </p:nvGrpSpPr>
      <p:grpSpPr>
        <a:xfrm>
          <a:off x="0" y="0"/>
          <a:ext cx="0" cy="0"/>
          <a:chOff x="0" y="0"/>
          <a:chExt cx="0" cy="0"/>
        </a:xfrm>
      </p:grpSpPr>
      <p:sp>
        <p:nvSpPr>
          <p:cNvPr id="335" name="Google Shape;335;p29: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13</a:t>
            </a:fld>
            <a:endParaRPr sz="1300">
              <a:solidFill>
                <a:schemeClr val="dk1"/>
              </a:solidFill>
              <a:latin typeface="Arial"/>
              <a:ea typeface="Arial"/>
              <a:cs typeface="Arial"/>
              <a:sym typeface="Arial"/>
            </a:endParaRPr>
          </a:p>
        </p:txBody>
      </p:sp>
      <p:sp>
        <p:nvSpPr>
          <p:cNvPr id="336" name="Google Shape;336;p2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7" name="Google Shape;337;p29:notes"/>
          <p:cNvSpPr txBox="1">
            <a:spLocks noGrp="1"/>
          </p:cNvSpPr>
          <p:nvPr>
            <p:ph type="body" idx="1"/>
          </p:nvPr>
        </p:nvSpPr>
        <p:spPr>
          <a:xfrm>
            <a:off x="731838" y="4559300"/>
            <a:ext cx="5851525" cy="4321175"/>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53"/>
        <p:cNvGrpSpPr/>
        <p:nvPr/>
      </p:nvGrpSpPr>
      <p:grpSpPr>
        <a:xfrm>
          <a:off x="0" y="0"/>
          <a:ext cx="0" cy="0"/>
          <a:chOff x="0" y="0"/>
          <a:chExt cx="0" cy="0"/>
        </a:xfrm>
      </p:grpSpPr>
      <p:sp>
        <p:nvSpPr>
          <p:cNvPr id="354" name="Google Shape;354;p12: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14</a:t>
            </a:fld>
            <a:endParaRPr sz="1300">
              <a:solidFill>
                <a:schemeClr val="dk1"/>
              </a:solidFill>
              <a:latin typeface="Arial"/>
              <a:ea typeface="Arial"/>
              <a:cs typeface="Arial"/>
              <a:sym typeface="Arial"/>
            </a:endParaRPr>
          </a:p>
        </p:txBody>
      </p:sp>
      <p:sp>
        <p:nvSpPr>
          <p:cNvPr id="355" name="Google Shape;355;p1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6" name="Google Shape;356;p12: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68"/>
        <p:cNvGrpSpPr/>
        <p:nvPr/>
      </p:nvGrpSpPr>
      <p:grpSpPr>
        <a:xfrm>
          <a:off x="0" y="0"/>
          <a:ext cx="0" cy="0"/>
          <a:chOff x="0" y="0"/>
          <a:chExt cx="0" cy="0"/>
        </a:xfrm>
      </p:grpSpPr>
      <p:sp>
        <p:nvSpPr>
          <p:cNvPr id="369" name="Google Shape;369;p34: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15</a:t>
            </a:fld>
            <a:endParaRPr sz="1300">
              <a:solidFill>
                <a:schemeClr val="dk1"/>
              </a:solidFill>
              <a:latin typeface="Arial"/>
              <a:ea typeface="Arial"/>
              <a:cs typeface="Arial"/>
              <a:sym typeface="Arial"/>
            </a:endParaRPr>
          </a:p>
        </p:txBody>
      </p:sp>
      <p:sp>
        <p:nvSpPr>
          <p:cNvPr id="370" name="Google Shape;370;p3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1" name="Google Shape;371;p34: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80"/>
        <p:cNvGrpSpPr/>
        <p:nvPr/>
      </p:nvGrpSpPr>
      <p:grpSpPr>
        <a:xfrm>
          <a:off x="0" y="0"/>
          <a:ext cx="0" cy="0"/>
          <a:chOff x="0" y="0"/>
          <a:chExt cx="0" cy="0"/>
        </a:xfrm>
      </p:grpSpPr>
      <p:sp>
        <p:nvSpPr>
          <p:cNvPr id="381" name="Google Shape;381;p13: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16</a:t>
            </a:fld>
            <a:endParaRPr sz="1300">
              <a:solidFill>
                <a:schemeClr val="dk1"/>
              </a:solidFill>
              <a:latin typeface="Arial"/>
              <a:ea typeface="Arial"/>
              <a:cs typeface="Arial"/>
              <a:sym typeface="Arial"/>
            </a:endParaRPr>
          </a:p>
        </p:txBody>
      </p:sp>
      <p:sp>
        <p:nvSpPr>
          <p:cNvPr id="382" name="Google Shape;382;p1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3" name="Google Shape;383;p13: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94"/>
        <p:cNvGrpSpPr/>
        <p:nvPr/>
      </p:nvGrpSpPr>
      <p:grpSpPr>
        <a:xfrm>
          <a:off x="0" y="0"/>
          <a:ext cx="0" cy="0"/>
          <a:chOff x="0" y="0"/>
          <a:chExt cx="0" cy="0"/>
        </a:xfrm>
      </p:grpSpPr>
      <p:sp>
        <p:nvSpPr>
          <p:cNvPr id="395" name="Google Shape;395;p14:notes"/>
          <p:cNvSpPr txBox="1">
            <a:spLocks noGrp="1"/>
          </p:cNvSpPr>
          <p:nvPr>
            <p:ph type="body" idx="1"/>
          </p:nvPr>
        </p:nvSpPr>
        <p:spPr>
          <a:xfrm>
            <a:off x="731838" y="4560888"/>
            <a:ext cx="5851525" cy="4319587"/>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396" name="Google Shape;396;p1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06"/>
        <p:cNvGrpSpPr/>
        <p:nvPr/>
      </p:nvGrpSpPr>
      <p:grpSpPr>
        <a:xfrm>
          <a:off x="0" y="0"/>
          <a:ext cx="0" cy="0"/>
          <a:chOff x="0" y="0"/>
          <a:chExt cx="0" cy="0"/>
        </a:xfrm>
      </p:grpSpPr>
      <p:sp>
        <p:nvSpPr>
          <p:cNvPr id="407" name="Google Shape;407;p15: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18</a:t>
            </a:fld>
            <a:endParaRPr sz="1300">
              <a:solidFill>
                <a:schemeClr val="dk1"/>
              </a:solidFill>
              <a:latin typeface="Arial"/>
              <a:ea typeface="Arial"/>
              <a:cs typeface="Arial"/>
              <a:sym typeface="Arial"/>
            </a:endParaRPr>
          </a:p>
        </p:txBody>
      </p:sp>
      <p:sp>
        <p:nvSpPr>
          <p:cNvPr id="408" name="Google Shape;408;p1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9" name="Google Shape;409;p15: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23"/>
        <p:cNvGrpSpPr/>
        <p:nvPr/>
      </p:nvGrpSpPr>
      <p:grpSpPr>
        <a:xfrm>
          <a:off x="0" y="0"/>
          <a:ext cx="0" cy="0"/>
          <a:chOff x="0" y="0"/>
          <a:chExt cx="0" cy="0"/>
        </a:xfrm>
      </p:grpSpPr>
      <p:sp>
        <p:nvSpPr>
          <p:cNvPr id="424" name="Google Shape;424;p16: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19</a:t>
            </a:fld>
            <a:endParaRPr sz="1300">
              <a:solidFill>
                <a:schemeClr val="dk1"/>
              </a:solidFill>
              <a:latin typeface="Arial"/>
              <a:ea typeface="Arial"/>
              <a:cs typeface="Arial"/>
              <a:sym typeface="Arial"/>
            </a:endParaRPr>
          </a:p>
        </p:txBody>
      </p:sp>
      <p:sp>
        <p:nvSpPr>
          <p:cNvPr id="425" name="Google Shape;425;p1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6" name="Google Shape;426;p16: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95"/>
        <p:cNvGrpSpPr/>
        <p:nvPr/>
      </p:nvGrpSpPr>
      <p:grpSpPr>
        <a:xfrm>
          <a:off x="0" y="0"/>
          <a:ext cx="0" cy="0"/>
          <a:chOff x="0" y="0"/>
          <a:chExt cx="0" cy="0"/>
        </a:xfrm>
      </p:grpSpPr>
      <p:sp>
        <p:nvSpPr>
          <p:cNvPr id="196" name="Google Shape;196;g466f4219a4_0_0:notes"/>
          <p:cNvSpPr txBox="1">
            <a:spLocks noGrp="1"/>
          </p:cNvSpPr>
          <p:nvPr>
            <p:ph type="body" idx="1"/>
          </p:nvPr>
        </p:nvSpPr>
        <p:spPr>
          <a:xfrm>
            <a:off x="731838" y="4560888"/>
            <a:ext cx="5851500" cy="431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g466f4219a4_0_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37"/>
        <p:cNvGrpSpPr/>
        <p:nvPr/>
      </p:nvGrpSpPr>
      <p:grpSpPr>
        <a:xfrm>
          <a:off x="0" y="0"/>
          <a:ext cx="0" cy="0"/>
          <a:chOff x="0" y="0"/>
          <a:chExt cx="0" cy="0"/>
        </a:xfrm>
      </p:grpSpPr>
      <p:sp>
        <p:nvSpPr>
          <p:cNvPr id="438" name="Google Shape;438;p17: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20</a:t>
            </a:fld>
            <a:endParaRPr sz="1300">
              <a:solidFill>
                <a:schemeClr val="dk1"/>
              </a:solidFill>
              <a:latin typeface="Arial"/>
              <a:ea typeface="Arial"/>
              <a:cs typeface="Arial"/>
              <a:sym typeface="Arial"/>
            </a:endParaRPr>
          </a:p>
        </p:txBody>
      </p:sp>
      <p:sp>
        <p:nvSpPr>
          <p:cNvPr id="439" name="Google Shape;439;p1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0" name="Google Shape;440;p17: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52"/>
        <p:cNvGrpSpPr/>
        <p:nvPr/>
      </p:nvGrpSpPr>
      <p:grpSpPr>
        <a:xfrm>
          <a:off x="0" y="0"/>
          <a:ext cx="0" cy="0"/>
          <a:chOff x="0" y="0"/>
          <a:chExt cx="0" cy="0"/>
        </a:xfrm>
      </p:grpSpPr>
      <p:sp>
        <p:nvSpPr>
          <p:cNvPr id="453" name="Google Shape;453;p23: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21</a:t>
            </a:fld>
            <a:endParaRPr sz="1300">
              <a:solidFill>
                <a:schemeClr val="dk1"/>
              </a:solidFill>
              <a:latin typeface="Arial"/>
              <a:ea typeface="Arial"/>
              <a:cs typeface="Arial"/>
              <a:sym typeface="Arial"/>
            </a:endParaRPr>
          </a:p>
        </p:txBody>
      </p:sp>
      <p:sp>
        <p:nvSpPr>
          <p:cNvPr id="454" name="Google Shape;454;p23:notes"/>
          <p:cNvSpPr>
            <a:spLocks noGrp="1" noRot="1" noChangeAspect="1"/>
          </p:cNvSpPr>
          <p:nvPr>
            <p:ph type="sldImg" idx="2"/>
          </p:nvPr>
        </p:nvSpPr>
        <p:spPr>
          <a:xfrm>
            <a:off x="1258888" y="722313"/>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5" name="Google Shape;455;p23: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64"/>
        <p:cNvGrpSpPr/>
        <p:nvPr/>
      </p:nvGrpSpPr>
      <p:grpSpPr>
        <a:xfrm>
          <a:off x="0" y="0"/>
          <a:ext cx="0" cy="0"/>
          <a:chOff x="0" y="0"/>
          <a:chExt cx="0" cy="0"/>
        </a:xfrm>
      </p:grpSpPr>
      <p:sp>
        <p:nvSpPr>
          <p:cNvPr id="465" name="Google Shape;465;p18: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22</a:t>
            </a:fld>
            <a:endParaRPr sz="1300">
              <a:solidFill>
                <a:schemeClr val="dk1"/>
              </a:solidFill>
              <a:latin typeface="Arial"/>
              <a:ea typeface="Arial"/>
              <a:cs typeface="Arial"/>
              <a:sym typeface="Arial"/>
            </a:endParaRPr>
          </a:p>
        </p:txBody>
      </p:sp>
      <p:sp>
        <p:nvSpPr>
          <p:cNvPr id="466" name="Google Shape;466;p1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7" name="Google Shape;467;p18: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77"/>
        <p:cNvGrpSpPr/>
        <p:nvPr/>
      </p:nvGrpSpPr>
      <p:grpSpPr>
        <a:xfrm>
          <a:off x="0" y="0"/>
          <a:ext cx="0" cy="0"/>
          <a:chOff x="0" y="0"/>
          <a:chExt cx="0" cy="0"/>
        </a:xfrm>
      </p:grpSpPr>
      <p:sp>
        <p:nvSpPr>
          <p:cNvPr id="478" name="Google Shape;478;p19: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23</a:t>
            </a:fld>
            <a:endParaRPr sz="1300">
              <a:solidFill>
                <a:schemeClr val="dk1"/>
              </a:solidFill>
              <a:latin typeface="Arial"/>
              <a:ea typeface="Arial"/>
              <a:cs typeface="Arial"/>
              <a:sym typeface="Arial"/>
            </a:endParaRPr>
          </a:p>
        </p:txBody>
      </p:sp>
      <p:sp>
        <p:nvSpPr>
          <p:cNvPr id="479" name="Google Shape;479;p19:notes"/>
          <p:cNvSpPr>
            <a:spLocks noGrp="1" noRot="1" noChangeAspect="1"/>
          </p:cNvSpPr>
          <p:nvPr>
            <p:ph type="sldImg" idx="2"/>
          </p:nvPr>
        </p:nvSpPr>
        <p:spPr>
          <a:xfrm>
            <a:off x="1258888"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0" name="Google Shape;480;p19: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90"/>
        <p:cNvGrpSpPr/>
        <p:nvPr/>
      </p:nvGrpSpPr>
      <p:grpSpPr>
        <a:xfrm>
          <a:off x="0" y="0"/>
          <a:ext cx="0" cy="0"/>
          <a:chOff x="0" y="0"/>
          <a:chExt cx="0" cy="0"/>
        </a:xfrm>
      </p:grpSpPr>
      <p:sp>
        <p:nvSpPr>
          <p:cNvPr id="491" name="Google Shape;491;p20: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24</a:t>
            </a:fld>
            <a:endParaRPr sz="1300">
              <a:solidFill>
                <a:schemeClr val="dk1"/>
              </a:solidFill>
              <a:latin typeface="Arial"/>
              <a:ea typeface="Arial"/>
              <a:cs typeface="Arial"/>
              <a:sym typeface="Arial"/>
            </a:endParaRPr>
          </a:p>
        </p:txBody>
      </p:sp>
      <p:sp>
        <p:nvSpPr>
          <p:cNvPr id="492" name="Google Shape;492;p2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3" name="Google Shape;493;p20: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02"/>
        <p:cNvGrpSpPr/>
        <p:nvPr/>
      </p:nvGrpSpPr>
      <p:grpSpPr>
        <a:xfrm>
          <a:off x="0" y="0"/>
          <a:ext cx="0" cy="0"/>
          <a:chOff x="0" y="0"/>
          <a:chExt cx="0" cy="0"/>
        </a:xfrm>
      </p:grpSpPr>
      <p:sp>
        <p:nvSpPr>
          <p:cNvPr id="503" name="Google Shape;503;p22:notes"/>
          <p:cNvSpPr txBox="1">
            <a:spLocks noGrp="1"/>
          </p:cNvSpPr>
          <p:nvPr>
            <p:ph type="body" idx="1"/>
          </p:nvPr>
        </p:nvSpPr>
        <p:spPr>
          <a:xfrm>
            <a:off x="731838" y="4560888"/>
            <a:ext cx="5851525" cy="4319587"/>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504" name="Google Shape;504;p2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10"/>
        <p:cNvGrpSpPr/>
        <p:nvPr/>
      </p:nvGrpSpPr>
      <p:grpSpPr>
        <a:xfrm>
          <a:off x="0" y="0"/>
          <a:ext cx="0" cy="0"/>
          <a:chOff x="0" y="0"/>
          <a:chExt cx="0" cy="0"/>
        </a:xfrm>
      </p:grpSpPr>
      <p:sp>
        <p:nvSpPr>
          <p:cNvPr id="511" name="Google Shape;511;g466d65933c_0_482:notes"/>
          <p:cNvSpPr txBox="1">
            <a:spLocks noGrp="1"/>
          </p:cNvSpPr>
          <p:nvPr>
            <p:ph type="sldNum" idx="12"/>
          </p:nvPr>
        </p:nvSpPr>
        <p:spPr>
          <a:xfrm>
            <a:off x="4143375" y="9120188"/>
            <a:ext cx="3170100" cy="47940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26</a:t>
            </a:fld>
            <a:endParaRPr sz="1300">
              <a:solidFill>
                <a:schemeClr val="dk1"/>
              </a:solidFill>
              <a:latin typeface="Arial"/>
              <a:ea typeface="Arial"/>
              <a:cs typeface="Arial"/>
              <a:sym typeface="Arial"/>
            </a:endParaRPr>
          </a:p>
        </p:txBody>
      </p:sp>
      <p:sp>
        <p:nvSpPr>
          <p:cNvPr id="512" name="Google Shape;512;g466d65933c_0_482:notes"/>
          <p:cNvSpPr>
            <a:spLocks noGrp="1" noRot="1" noChangeAspect="1"/>
          </p:cNvSpPr>
          <p:nvPr>
            <p:ph type="sldImg" idx="2"/>
          </p:nvPr>
        </p:nvSpPr>
        <p:spPr>
          <a:xfrm>
            <a:off x="1257300" y="720725"/>
            <a:ext cx="4800600" cy="3600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3" name="Google Shape;513;g466d65933c_0_482:notes"/>
          <p:cNvSpPr txBox="1">
            <a:spLocks noGrp="1"/>
          </p:cNvSpPr>
          <p:nvPr>
            <p:ph type="body" idx="1"/>
          </p:nvPr>
        </p:nvSpPr>
        <p:spPr>
          <a:xfrm>
            <a:off x="731838" y="4560888"/>
            <a:ext cx="5851500" cy="431970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23"/>
        <p:cNvGrpSpPr/>
        <p:nvPr/>
      </p:nvGrpSpPr>
      <p:grpSpPr>
        <a:xfrm>
          <a:off x="0" y="0"/>
          <a:ext cx="0" cy="0"/>
          <a:chOff x="0" y="0"/>
          <a:chExt cx="0" cy="0"/>
        </a:xfrm>
      </p:grpSpPr>
      <p:sp>
        <p:nvSpPr>
          <p:cNvPr id="524" name="Google Shape;524;p5:notes"/>
          <p:cNvSpPr txBox="1">
            <a:spLocks noGrp="1"/>
          </p:cNvSpPr>
          <p:nvPr>
            <p:ph type="body" idx="1"/>
          </p:nvPr>
        </p:nvSpPr>
        <p:spPr>
          <a:xfrm>
            <a:off x="731838" y="4560888"/>
            <a:ext cx="5851525" cy="4319587"/>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525" name="Google Shape;525;p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35"/>
        <p:cNvGrpSpPr/>
        <p:nvPr/>
      </p:nvGrpSpPr>
      <p:grpSpPr>
        <a:xfrm>
          <a:off x="0" y="0"/>
          <a:ext cx="0" cy="0"/>
          <a:chOff x="0" y="0"/>
          <a:chExt cx="0" cy="0"/>
        </a:xfrm>
      </p:grpSpPr>
      <p:sp>
        <p:nvSpPr>
          <p:cNvPr id="536" name="Google Shape;536;p21: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28</a:t>
            </a:fld>
            <a:endParaRPr sz="1300">
              <a:solidFill>
                <a:schemeClr val="dk1"/>
              </a:solidFill>
              <a:latin typeface="Arial"/>
              <a:ea typeface="Arial"/>
              <a:cs typeface="Arial"/>
              <a:sym typeface="Arial"/>
            </a:endParaRPr>
          </a:p>
        </p:txBody>
      </p:sp>
      <p:sp>
        <p:nvSpPr>
          <p:cNvPr id="537" name="Google Shape;537;p2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8" name="Google Shape;538;p21: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49"/>
        <p:cNvGrpSpPr/>
        <p:nvPr/>
      </p:nvGrpSpPr>
      <p:grpSpPr>
        <a:xfrm>
          <a:off x="0" y="0"/>
          <a:ext cx="0" cy="0"/>
          <a:chOff x="0" y="0"/>
          <a:chExt cx="0" cy="0"/>
        </a:xfrm>
      </p:grpSpPr>
      <p:sp>
        <p:nvSpPr>
          <p:cNvPr id="550" name="Google Shape;550;p24: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29</a:t>
            </a:fld>
            <a:endParaRPr sz="1300">
              <a:solidFill>
                <a:schemeClr val="dk1"/>
              </a:solidFill>
              <a:latin typeface="Arial"/>
              <a:ea typeface="Arial"/>
              <a:cs typeface="Arial"/>
              <a:sym typeface="Arial"/>
            </a:endParaRPr>
          </a:p>
        </p:txBody>
      </p:sp>
      <p:sp>
        <p:nvSpPr>
          <p:cNvPr id="551" name="Google Shape;551;p2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2" name="Google Shape;552;p24: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03"/>
        <p:cNvGrpSpPr/>
        <p:nvPr/>
      </p:nvGrpSpPr>
      <p:grpSpPr>
        <a:xfrm>
          <a:off x="0" y="0"/>
          <a:ext cx="0" cy="0"/>
          <a:chOff x="0" y="0"/>
          <a:chExt cx="0" cy="0"/>
        </a:xfrm>
      </p:grpSpPr>
      <p:sp>
        <p:nvSpPr>
          <p:cNvPr id="204" name="Google Shape;204;p8:notes"/>
          <p:cNvSpPr txBox="1">
            <a:spLocks noGrp="1"/>
          </p:cNvSpPr>
          <p:nvPr>
            <p:ph type="body" idx="1"/>
          </p:nvPr>
        </p:nvSpPr>
        <p:spPr>
          <a:xfrm>
            <a:off x="731838" y="4560888"/>
            <a:ext cx="5851525" cy="4319587"/>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205" name="Google Shape;205;p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63"/>
        <p:cNvGrpSpPr/>
        <p:nvPr/>
      </p:nvGrpSpPr>
      <p:grpSpPr>
        <a:xfrm>
          <a:off x="0" y="0"/>
          <a:ext cx="0" cy="0"/>
          <a:chOff x="0" y="0"/>
          <a:chExt cx="0" cy="0"/>
        </a:xfrm>
      </p:grpSpPr>
      <p:sp>
        <p:nvSpPr>
          <p:cNvPr id="564" name="Google Shape;564;p25: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30</a:t>
            </a:fld>
            <a:endParaRPr sz="1300">
              <a:solidFill>
                <a:schemeClr val="dk1"/>
              </a:solidFill>
              <a:latin typeface="Arial"/>
              <a:ea typeface="Arial"/>
              <a:cs typeface="Arial"/>
              <a:sym typeface="Arial"/>
            </a:endParaRPr>
          </a:p>
        </p:txBody>
      </p:sp>
      <p:sp>
        <p:nvSpPr>
          <p:cNvPr id="565" name="Google Shape;565;p2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6" name="Google Shape;566;p25: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73"/>
        <p:cNvGrpSpPr/>
        <p:nvPr/>
      </p:nvGrpSpPr>
      <p:grpSpPr>
        <a:xfrm>
          <a:off x="0" y="0"/>
          <a:ext cx="0" cy="0"/>
          <a:chOff x="0" y="0"/>
          <a:chExt cx="0" cy="0"/>
        </a:xfrm>
      </p:grpSpPr>
      <p:sp>
        <p:nvSpPr>
          <p:cNvPr id="574" name="Google Shape;574;g466d65933c_0_11:notes"/>
          <p:cNvSpPr txBox="1">
            <a:spLocks noGrp="1"/>
          </p:cNvSpPr>
          <p:nvPr>
            <p:ph type="sldNum" idx="12"/>
          </p:nvPr>
        </p:nvSpPr>
        <p:spPr>
          <a:xfrm>
            <a:off x="4143375" y="9120188"/>
            <a:ext cx="3170100" cy="47940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31</a:t>
            </a:fld>
            <a:endParaRPr sz="1300">
              <a:solidFill>
                <a:schemeClr val="dk1"/>
              </a:solidFill>
              <a:latin typeface="Arial"/>
              <a:ea typeface="Arial"/>
              <a:cs typeface="Arial"/>
              <a:sym typeface="Arial"/>
            </a:endParaRPr>
          </a:p>
        </p:txBody>
      </p:sp>
      <p:sp>
        <p:nvSpPr>
          <p:cNvPr id="575" name="Google Shape;575;g466d65933c_0_11:notes"/>
          <p:cNvSpPr>
            <a:spLocks noGrp="1" noRot="1" noChangeAspect="1"/>
          </p:cNvSpPr>
          <p:nvPr>
            <p:ph type="sldImg" idx="2"/>
          </p:nvPr>
        </p:nvSpPr>
        <p:spPr>
          <a:xfrm>
            <a:off x="1257300" y="720725"/>
            <a:ext cx="4800600" cy="3600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6" name="Google Shape;576;g466d65933c_0_11:notes"/>
          <p:cNvSpPr txBox="1">
            <a:spLocks noGrp="1"/>
          </p:cNvSpPr>
          <p:nvPr>
            <p:ph type="body" idx="1"/>
          </p:nvPr>
        </p:nvSpPr>
        <p:spPr>
          <a:xfrm>
            <a:off x="731838" y="4560888"/>
            <a:ext cx="5851500" cy="431970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86"/>
        <p:cNvGrpSpPr/>
        <p:nvPr/>
      </p:nvGrpSpPr>
      <p:grpSpPr>
        <a:xfrm>
          <a:off x="0" y="0"/>
          <a:ext cx="0" cy="0"/>
          <a:chOff x="0" y="0"/>
          <a:chExt cx="0" cy="0"/>
        </a:xfrm>
      </p:grpSpPr>
      <p:sp>
        <p:nvSpPr>
          <p:cNvPr id="587" name="Google Shape;587;g466d65933c_0_23:notes"/>
          <p:cNvSpPr txBox="1">
            <a:spLocks noGrp="1"/>
          </p:cNvSpPr>
          <p:nvPr>
            <p:ph type="sldNum" idx="12"/>
          </p:nvPr>
        </p:nvSpPr>
        <p:spPr>
          <a:xfrm>
            <a:off x="4143375" y="9120188"/>
            <a:ext cx="3170100" cy="47940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32</a:t>
            </a:fld>
            <a:endParaRPr sz="1300">
              <a:solidFill>
                <a:schemeClr val="dk1"/>
              </a:solidFill>
              <a:latin typeface="Arial"/>
              <a:ea typeface="Arial"/>
              <a:cs typeface="Arial"/>
              <a:sym typeface="Arial"/>
            </a:endParaRPr>
          </a:p>
        </p:txBody>
      </p:sp>
      <p:sp>
        <p:nvSpPr>
          <p:cNvPr id="588" name="Google Shape;588;g466d65933c_0_23:notes"/>
          <p:cNvSpPr>
            <a:spLocks noGrp="1" noRot="1" noChangeAspect="1"/>
          </p:cNvSpPr>
          <p:nvPr>
            <p:ph type="sldImg" idx="2"/>
          </p:nvPr>
        </p:nvSpPr>
        <p:spPr>
          <a:xfrm>
            <a:off x="1257300" y="720725"/>
            <a:ext cx="4800600" cy="3600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89" name="Google Shape;589;g466d65933c_0_23:notes"/>
          <p:cNvSpPr txBox="1">
            <a:spLocks noGrp="1"/>
          </p:cNvSpPr>
          <p:nvPr>
            <p:ph type="body" idx="1"/>
          </p:nvPr>
        </p:nvSpPr>
        <p:spPr>
          <a:xfrm>
            <a:off x="731838" y="4560888"/>
            <a:ext cx="5851500" cy="431970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96"/>
        <p:cNvGrpSpPr/>
        <p:nvPr/>
      </p:nvGrpSpPr>
      <p:grpSpPr>
        <a:xfrm>
          <a:off x="0" y="0"/>
          <a:ext cx="0" cy="0"/>
          <a:chOff x="0" y="0"/>
          <a:chExt cx="0" cy="0"/>
        </a:xfrm>
      </p:grpSpPr>
      <p:sp>
        <p:nvSpPr>
          <p:cNvPr id="597" name="Google Shape;597;g466d65933c_0_32:notes"/>
          <p:cNvSpPr txBox="1">
            <a:spLocks noGrp="1"/>
          </p:cNvSpPr>
          <p:nvPr>
            <p:ph type="sldNum" idx="12"/>
          </p:nvPr>
        </p:nvSpPr>
        <p:spPr>
          <a:xfrm>
            <a:off x="4143375" y="9120188"/>
            <a:ext cx="3170100" cy="47940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33</a:t>
            </a:fld>
            <a:endParaRPr sz="1300">
              <a:solidFill>
                <a:schemeClr val="dk1"/>
              </a:solidFill>
              <a:latin typeface="Arial"/>
              <a:ea typeface="Arial"/>
              <a:cs typeface="Arial"/>
              <a:sym typeface="Arial"/>
            </a:endParaRPr>
          </a:p>
        </p:txBody>
      </p:sp>
      <p:sp>
        <p:nvSpPr>
          <p:cNvPr id="598" name="Google Shape;598;g466d65933c_0_32:notes"/>
          <p:cNvSpPr>
            <a:spLocks noGrp="1" noRot="1" noChangeAspect="1"/>
          </p:cNvSpPr>
          <p:nvPr>
            <p:ph type="sldImg" idx="2"/>
          </p:nvPr>
        </p:nvSpPr>
        <p:spPr>
          <a:xfrm>
            <a:off x="1257300" y="720725"/>
            <a:ext cx="4800600" cy="3600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9" name="Google Shape;599;g466d65933c_0_32:notes"/>
          <p:cNvSpPr txBox="1">
            <a:spLocks noGrp="1"/>
          </p:cNvSpPr>
          <p:nvPr>
            <p:ph type="body" idx="1"/>
          </p:nvPr>
        </p:nvSpPr>
        <p:spPr>
          <a:xfrm>
            <a:off x="731838" y="4560888"/>
            <a:ext cx="5851500" cy="431970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06"/>
        <p:cNvGrpSpPr/>
        <p:nvPr/>
      </p:nvGrpSpPr>
      <p:grpSpPr>
        <a:xfrm>
          <a:off x="0" y="0"/>
          <a:ext cx="0" cy="0"/>
          <a:chOff x="0" y="0"/>
          <a:chExt cx="0" cy="0"/>
        </a:xfrm>
      </p:grpSpPr>
      <p:sp>
        <p:nvSpPr>
          <p:cNvPr id="607" name="Google Shape;607;g466d65933c_0_41:notes"/>
          <p:cNvSpPr txBox="1">
            <a:spLocks noGrp="1"/>
          </p:cNvSpPr>
          <p:nvPr>
            <p:ph type="sldNum" idx="12"/>
          </p:nvPr>
        </p:nvSpPr>
        <p:spPr>
          <a:xfrm>
            <a:off x="4143375" y="9120188"/>
            <a:ext cx="3170100" cy="47940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34</a:t>
            </a:fld>
            <a:endParaRPr sz="1300">
              <a:solidFill>
                <a:schemeClr val="dk1"/>
              </a:solidFill>
              <a:latin typeface="Arial"/>
              <a:ea typeface="Arial"/>
              <a:cs typeface="Arial"/>
              <a:sym typeface="Arial"/>
            </a:endParaRPr>
          </a:p>
        </p:txBody>
      </p:sp>
      <p:sp>
        <p:nvSpPr>
          <p:cNvPr id="608" name="Google Shape;608;g466d65933c_0_41:notes"/>
          <p:cNvSpPr>
            <a:spLocks noGrp="1" noRot="1" noChangeAspect="1"/>
          </p:cNvSpPr>
          <p:nvPr>
            <p:ph type="sldImg" idx="2"/>
          </p:nvPr>
        </p:nvSpPr>
        <p:spPr>
          <a:xfrm>
            <a:off x="1257300" y="720725"/>
            <a:ext cx="4800600" cy="3600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9" name="Google Shape;609;g466d65933c_0_41:notes"/>
          <p:cNvSpPr txBox="1">
            <a:spLocks noGrp="1"/>
          </p:cNvSpPr>
          <p:nvPr>
            <p:ph type="body" idx="1"/>
          </p:nvPr>
        </p:nvSpPr>
        <p:spPr>
          <a:xfrm>
            <a:off x="731838" y="4560888"/>
            <a:ext cx="5851500" cy="431970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18"/>
        <p:cNvGrpSpPr/>
        <p:nvPr/>
      </p:nvGrpSpPr>
      <p:grpSpPr>
        <a:xfrm>
          <a:off x="0" y="0"/>
          <a:ext cx="0" cy="0"/>
          <a:chOff x="0" y="0"/>
          <a:chExt cx="0" cy="0"/>
        </a:xfrm>
      </p:grpSpPr>
      <p:sp>
        <p:nvSpPr>
          <p:cNvPr id="619" name="Google Shape;619;g466d65933c_0_54:notes"/>
          <p:cNvSpPr txBox="1">
            <a:spLocks noGrp="1"/>
          </p:cNvSpPr>
          <p:nvPr>
            <p:ph type="sldNum" idx="12"/>
          </p:nvPr>
        </p:nvSpPr>
        <p:spPr>
          <a:xfrm>
            <a:off x="4143375" y="9120188"/>
            <a:ext cx="3170100" cy="47940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35</a:t>
            </a:fld>
            <a:endParaRPr sz="1300">
              <a:solidFill>
                <a:schemeClr val="dk1"/>
              </a:solidFill>
              <a:latin typeface="Arial"/>
              <a:ea typeface="Arial"/>
              <a:cs typeface="Arial"/>
              <a:sym typeface="Arial"/>
            </a:endParaRPr>
          </a:p>
        </p:txBody>
      </p:sp>
      <p:sp>
        <p:nvSpPr>
          <p:cNvPr id="620" name="Google Shape;620;g466d65933c_0_54:notes"/>
          <p:cNvSpPr>
            <a:spLocks noGrp="1" noRot="1" noChangeAspect="1"/>
          </p:cNvSpPr>
          <p:nvPr>
            <p:ph type="sldImg" idx="2"/>
          </p:nvPr>
        </p:nvSpPr>
        <p:spPr>
          <a:xfrm>
            <a:off x="1257300" y="720725"/>
            <a:ext cx="4800600" cy="3600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1" name="Google Shape;621;g466d65933c_0_54:notes"/>
          <p:cNvSpPr txBox="1">
            <a:spLocks noGrp="1"/>
          </p:cNvSpPr>
          <p:nvPr>
            <p:ph type="body" idx="1"/>
          </p:nvPr>
        </p:nvSpPr>
        <p:spPr>
          <a:xfrm>
            <a:off x="731838" y="4560888"/>
            <a:ext cx="5851500" cy="431970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30"/>
        <p:cNvGrpSpPr/>
        <p:nvPr/>
      </p:nvGrpSpPr>
      <p:grpSpPr>
        <a:xfrm>
          <a:off x="0" y="0"/>
          <a:ext cx="0" cy="0"/>
          <a:chOff x="0" y="0"/>
          <a:chExt cx="0" cy="0"/>
        </a:xfrm>
      </p:grpSpPr>
      <p:sp>
        <p:nvSpPr>
          <p:cNvPr id="631" name="Google Shape;631;g466d65933c_0_65:notes"/>
          <p:cNvSpPr txBox="1">
            <a:spLocks noGrp="1"/>
          </p:cNvSpPr>
          <p:nvPr>
            <p:ph type="sldNum" idx="12"/>
          </p:nvPr>
        </p:nvSpPr>
        <p:spPr>
          <a:xfrm>
            <a:off x="4143375" y="9120188"/>
            <a:ext cx="3170100" cy="47940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36</a:t>
            </a:fld>
            <a:endParaRPr sz="1300">
              <a:solidFill>
                <a:schemeClr val="dk1"/>
              </a:solidFill>
              <a:latin typeface="Arial"/>
              <a:ea typeface="Arial"/>
              <a:cs typeface="Arial"/>
              <a:sym typeface="Arial"/>
            </a:endParaRPr>
          </a:p>
        </p:txBody>
      </p:sp>
      <p:sp>
        <p:nvSpPr>
          <p:cNvPr id="632" name="Google Shape;632;g466d65933c_0_65:notes"/>
          <p:cNvSpPr>
            <a:spLocks noGrp="1" noRot="1" noChangeAspect="1"/>
          </p:cNvSpPr>
          <p:nvPr>
            <p:ph type="sldImg" idx="2"/>
          </p:nvPr>
        </p:nvSpPr>
        <p:spPr>
          <a:xfrm>
            <a:off x="1258888" y="722313"/>
            <a:ext cx="4800600" cy="3600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3" name="Google Shape;633;g466d65933c_0_65:notes"/>
          <p:cNvSpPr txBox="1">
            <a:spLocks noGrp="1"/>
          </p:cNvSpPr>
          <p:nvPr>
            <p:ph type="body" idx="1"/>
          </p:nvPr>
        </p:nvSpPr>
        <p:spPr>
          <a:xfrm>
            <a:off x="731838" y="4560888"/>
            <a:ext cx="5851500" cy="431970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42"/>
        <p:cNvGrpSpPr/>
        <p:nvPr/>
      </p:nvGrpSpPr>
      <p:grpSpPr>
        <a:xfrm>
          <a:off x="0" y="0"/>
          <a:ext cx="0" cy="0"/>
          <a:chOff x="0" y="0"/>
          <a:chExt cx="0" cy="0"/>
        </a:xfrm>
      </p:grpSpPr>
      <p:sp>
        <p:nvSpPr>
          <p:cNvPr id="643" name="Google Shape;643;g466d65933c_0_76:notes"/>
          <p:cNvSpPr txBox="1">
            <a:spLocks noGrp="1"/>
          </p:cNvSpPr>
          <p:nvPr>
            <p:ph type="sldNum" idx="12"/>
          </p:nvPr>
        </p:nvSpPr>
        <p:spPr>
          <a:xfrm>
            <a:off x="4143375" y="9120188"/>
            <a:ext cx="3170100" cy="47940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37</a:t>
            </a:fld>
            <a:endParaRPr sz="1300">
              <a:solidFill>
                <a:schemeClr val="dk1"/>
              </a:solidFill>
              <a:latin typeface="Arial"/>
              <a:ea typeface="Arial"/>
              <a:cs typeface="Arial"/>
              <a:sym typeface="Arial"/>
            </a:endParaRPr>
          </a:p>
        </p:txBody>
      </p:sp>
      <p:sp>
        <p:nvSpPr>
          <p:cNvPr id="644" name="Google Shape;644;g466d65933c_0_76:notes"/>
          <p:cNvSpPr>
            <a:spLocks noGrp="1" noRot="1" noChangeAspect="1"/>
          </p:cNvSpPr>
          <p:nvPr>
            <p:ph type="sldImg" idx="2"/>
          </p:nvPr>
        </p:nvSpPr>
        <p:spPr>
          <a:xfrm>
            <a:off x="1257300" y="720725"/>
            <a:ext cx="4800600" cy="3600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5" name="Google Shape;645;g466d65933c_0_76:notes"/>
          <p:cNvSpPr txBox="1">
            <a:spLocks noGrp="1"/>
          </p:cNvSpPr>
          <p:nvPr>
            <p:ph type="body" idx="1"/>
          </p:nvPr>
        </p:nvSpPr>
        <p:spPr>
          <a:xfrm>
            <a:off x="731838" y="4560888"/>
            <a:ext cx="5851500" cy="431970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52"/>
        <p:cNvGrpSpPr/>
        <p:nvPr/>
      </p:nvGrpSpPr>
      <p:grpSpPr>
        <a:xfrm>
          <a:off x="0" y="0"/>
          <a:ext cx="0" cy="0"/>
          <a:chOff x="0" y="0"/>
          <a:chExt cx="0" cy="0"/>
        </a:xfrm>
      </p:grpSpPr>
      <p:sp>
        <p:nvSpPr>
          <p:cNvPr id="653" name="Google Shape;653;g466d65933c_0_85:notes"/>
          <p:cNvSpPr txBox="1">
            <a:spLocks noGrp="1"/>
          </p:cNvSpPr>
          <p:nvPr>
            <p:ph type="sldNum" idx="12"/>
          </p:nvPr>
        </p:nvSpPr>
        <p:spPr>
          <a:xfrm>
            <a:off x="4143375" y="9120188"/>
            <a:ext cx="3170100" cy="47940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38</a:t>
            </a:fld>
            <a:endParaRPr sz="1300">
              <a:solidFill>
                <a:schemeClr val="dk1"/>
              </a:solidFill>
              <a:latin typeface="Arial"/>
              <a:ea typeface="Arial"/>
              <a:cs typeface="Arial"/>
              <a:sym typeface="Arial"/>
            </a:endParaRPr>
          </a:p>
        </p:txBody>
      </p:sp>
      <p:sp>
        <p:nvSpPr>
          <p:cNvPr id="654" name="Google Shape;654;g466d65933c_0_85:notes"/>
          <p:cNvSpPr>
            <a:spLocks noGrp="1" noRot="1" noChangeAspect="1"/>
          </p:cNvSpPr>
          <p:nvPr>
            <p:ph type="sldImg" idx="2"/>
          </p:nvPr>
        </p:nvSpPr>
        <p:spPr>
          <a:xfrm>
            <a:off x="1257300" y="720725"/>
            <a:ext cx="4800600" cy="3600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5" name="Google Shape;655;g466d65933c_0_85:notes"/>
          <p:cNvSpPr txBox="1">
            <a:spLocks noGrp="1"/>
          </p:cNvSpPr>
          <p:nvPr>
            <p:ph type="body" idx="1"/>
          </p:nvPr>
        </p:nvSpPr>
        <p:spPr>
          <a:xfrm>
            <a:off x="731838" y="4560888"/>
            <a:ext cx="5851500" cy="431970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78"/>
        <p:cNvGrpSpPr/>
        <p:nvPr/>
      </p:nvGrpSpPr>
      <p:grpSpPr>
        <a:xfrm>
          <a:off x="0" y="0"/>
          <a:ext cx="0" cy="0"/>
          <a:chOff x="0" y="0"/>
          <a:chExt cx="0" cy="0"/>
        </a:xfrm>
      </p:grpSpPr>
      <p:sp>
        <p:nvSpPr>
          <p:cNvPr id="679" name="Google Shape;679;g466d65933c_0_110:notes"/>
          <p:cNvSpPr txBox="1">
            <a:spLocks noGrp="1"/>
          </p:cNvSpPr>
          <p:nvPr>
            <p:ph type="sldNum" idx="12"/>
          </p:nvPr>
        </p:nvSpPr>
        <p:spPr>
          <a:xfrm>
            <a:off x="4143375" y="9120188"/>
            <a:ext cx="3170100" cy="47940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39</a:t>
            </a:fld>
            <a:endParaRPr sz="1300">
              <a:solidFill>
                <a:schemeClr val="dk1"/>
              </a:solidFill>
              <a:latin typeface="Arial"/>
              <a:ea typeface="Arial"/>
              <a:cs typeface="Arial"/>
              <a:sym typeface="Arial"/>
            </a:endParaRPr>
          </a:p>
        </p:txBody>
      </p:sp>
      <p:sp>
        <p:nvSpPr>
          <p:cNvPr id="680" name="Google Shape;680;g466d65933c_0_110:notes"/>
          <p:cNvSpPr>
            <a:spLocks noGrp="1" noRot="1" noChangeAspect="1"/>
          </p:cNvSpPr>
          <p:nvPr>
            <p:ph type="sldImg" idx="2"/>
          </p:nvPr>
        </p:nvSpPr>
        <p:spPr>
          <a:xfrm>
            <a:off x="1257300" y="720725"/>
            <a:ext cx="4800600" cy="3600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1" name="Google Shape;681;g466d65933c_0_110:notes"/>
          <p:cNvSpPr txBox="1">
            <a:spLocks noGrp="1"/>
          </p:cNvSpPr>
          <p:nvPr>
            <p:ph type="body" idx="1"/>
          </p:nvPr>
        </p:nvSpPr>
        <p:spPr>
          <a:xfrm>
            <a:off x="731838" y="4560888"/>
            <a:ext cx="5851500" cy="431970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14"/>
        <p:cNvGrpSpPr/>
        <p:nvPr/>
      </p:nvGrpSpPr>
      <p:grpSpPr>
        <a:xfrm>
          <a:off x="0" y="0"/>
          <a:ext cx="0" cy="0"/>
          <a:chOff x="0" y="0"/>
          <a:chExt cx="0" cy="0"/>
        </a:xfrm>
      </p:grpSpPr>
      <p:sp>
        <p:nvSpPr>
          <p:cNvPr id="215" name="Google Shape;215;p26: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4</a:t>
            </a:fld>
            <a:endParaRPr sz="1300">
              <a:solidFill>
                <a:schemeClr val="dk1"/>
              </a:solidFill>
              <a:latin typeface="Arial"/>
              <a:ea typeface="Arial"/>
              <a:cs typeface="Arial"/>
              <a:sym typeface="Arial"/>
            </a:endParaRPr>
          </a:p>
        </p:txBody>
      </p:sp>
      <p:sp>
        <p:nvSpPr>
          <p:cNvPr id="216" name="Google Shape;216;p2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7" name="Google Shape;217;p26: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95"/>
        <p:cNvGrpSpPr/>
        <p:nvPr/>
      </p:nvGrpSpPr>
      <p:grpSpPr>
        <a:xfrm>
          <a:off x="0" y="0"/>
          <a:ext cx="0" cy="0"/>
          <a:chOff x="0" y="0"/>
          <a:chExt cx="0" cy="0"/>
        </a:xfrm>
      </p:grpSpPr>
      <p:sp>
        <p:nvSpPr>
          <p:cNvPr id="696" name="Google Shape;696;p32: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40</a:t>
            </a:fld>
            <a:endParaRPr sz="1300">
              <a:solidFill>
                <a:schemeClr val="dk1"/>
              </a:solidFill>
              <a:latin typeface="Arial"/>
              <a:ea typeface="Arial"/>
              <a:cs typeface="Arial"/>
              <a:sym typeface="Arial"/>
            </a:endParaRPr>
          </a:p>
        </p:txBody>
      </p:sp>
      <p:sp>
        <p:nvSpPr>
          <p:cNvPr id="697" name="Google Shape;697;p3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8" name="Google Shape;698;p32: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11"/>
        <p:cNvGrpSpPr/>
        <p:nvPr/>
      </p:nvGrpSpPr>
      <p:grpSpPr>
        <a:xfrm>
          <a:off x="0" y="0"/>
          <a:ext cx="0" cy="0"/>
          <a:chOff x="0" y="0"/>
          <a:chExt cx="0" cy="0"/>
        </a:xfrm>
      </p:grpSpPr>
      <p:sp>
        <p:nvSpPr>
          <p:cNvPr id="712" name="Google Shape;712;p33:notes"/>
          <p:cNvSpPr txBox="1">
            <a:spLocks noGrp="1"/>
          </p:cNvSpPr>
          <p:nvPr>
            <p:ph type="body" idx="1"/>
          </p:nvPr>
        </p:nvSpPr>
        <p:spPr>
          <a:xfrm>
            <a:off x="731838" y="4560888"/>
            <a:ext cx="5851525" cy="4319587"/>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713" name="Google Shape;713;p3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23"/>
        <p:cNvGrpSpPr/>
        <p:nvPr/>
      </p:nvGrpSpPr>
      <p:grpSpPr>
        <a:xfrm>
          <a:off x="0" y="0"/>
          <a:ext cx="0" cy="0"/>
          <a:chOff x="0" y="0"/>
          <a:chExt cx="0" cy="0"/>
        </a:xfrm>
      </p:grpSpPr>
      <p:sp>
        <p:nvSpPr>
          <p:cNvPr id="724" name="Google Shape;724;p35: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42</a:t>
            </a:fld>
            <a:endParaRPr sz="1300">
              <a:solidFill>
                <a:schemeClr val="dk1"/>
              </a:solidFill>
              <a:latin typeface="Arial"/>
              <a:ea typeface="Arial"/>
              <a:cs typeface="Arial"/>
              <a:sym typeface="Arial"/>
            </a:endParaRPr>
          </a:p>
        </p:txBody>
      </p:sp>
      <p:sp>
        <p:nvSpPr>
          <p:cNvPr id="725" name="Google Shape;725;p3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26" name="Google Shape;726;p35: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32"/>
        <p:cNvGrpSpPr/>
        <p:nvPr/>
      </p:nvGrpSpPr>
      <p:grpSpPr>
        <a:xfrm>
          <a:off x="0" y="0"/>
          <a:ext cx="0" cy="0"/>
          <a:chOff x="0" y="0"/>
          <a:chExt cx="0" cy="0"/>
        </a:xfrm>
      </p:grpSpPr>
      <p:sp>
        <p:nvSpPr>
          <p:cNvPr id="733" name="Google Shape;733;g466d65933c_0_268:notes"/>
          <p:cNvSpPr txBox="1">
            <a:spLocks noGrp="1"/>
          </p:cNvSpPr>
          <p:nvPr>
            <p:ph type="sldNum" idx="12"/>
          </p:nvPr>
        </p:nvSpPr>
        <p:spPr>
          <a:xfrm>
            <a:off x="4143375" y="9120188"/>
            <a:ext cx="3170100" cy="47940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43</a:t>
            </a:fld>
            <a:endParaRPr sz="1300">
              <a:solidFill>
                <a:schemeClr val="dk1"/>
              </a:solidFill>
              <a:latin typeface="Arial"/>
              <a:ea typeface="Arial"/>
              <a:cs typeface="Arial"/>
              <a:sym typeface="Arial"/>
            </a:endParaRPr>
          </a:p>
        </p:txBody>
      </p:sp>
      <p:sp>
        <p:nvSpPr>
          <p:cNvPr id="734" name="Google Shape;734;g466d65933c_0_26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35" name="Google Shape;735;g466d65933c_0_268:notes"/>
          <p:cNvSpPr txBox="1">
            <a:spLocks noGrp="1"/>
          </p:cNvSpPr>
          <p:nvPr>
            <p:ph type="body" idx="1"/>
          </p:nvPr>
        </p:nvSpPr>
        <p:spPr>
          <a:xfrm>
            <a:off x="731838" y="4560888"/>
            <a:ext cx="5851500" cy="431970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42"/>
        <p:cNvGrpSpPr/>
        <p:nvPr/>
      </p:nvGrpSpPr>
      <p:grpSpPr>
        <a:xfrm>
          <a:off x="0" y="0"/>
          <a:ext cx="0" cy="0"/>
          <a:chOff x="0" y="0"/>
          <a:chExt cx="0" cy="0"/>
        </a:xfrm>
      </p:grpSpPr>
      <p:sp>
        <p:nvSpPr>
          <p:cNvPr id="743" name="Google Shape;743;p36: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44</a:t>
            </a:fld>
            <a:endParaRPr sz="1300">
              <a:solidFill>
                <a:schemeClr val="dk1"/>
              </a:solidFill>
              <a:latin typeface="Arial"/>
              <a:ea typeface="Arial"/>
              <a:cs typeface="Arial"/>
              <a:sym typeface="Arial"/>
            </a:endParaRPr>
          </a:p>
        </p:txBody>
      </p:sp>
      <p:sp>
        <p:nvSpPr>
          <p:cNvPr id="744" name="Google Shape;744;p3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45" name="Google Shape;745;p36: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55"/>
        <p:cNvGrpSpPr/>
        <p:nvPr/>
      </p:nvGrpSpPr>
      <p:grpSpPr>
        <a:xfrm>
          <a:off x="0" y="0"/>
          <a:ext cx="0" cy="0"/>
          <a:chOff x="0" y="0"/>
          <a:chExt cx="0" cy="0"/>
        </a:xfrm>
      </p:grpSpPr>
      <p:sp>
        <p:nvSpPr>
          <p:cNvPr id="756" name="Google Shape;756;p37: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45</a:t>
            </a:fld>
            <a:endParaRPr sz="1300">
              <a:solidFill>
                <a:schemeClr val="dk1"/>
              </a:solidFill>
              <a:latin typeface="Arial"/>
              <a:ea typeface="Arial"/>
              <a:cs typeface="Arial"/>
              <a:sym typeface="Arial"/>
            </a:endParaRPr>
          </a:p>
        </p:txBody>
      </p:sp>
      <p:sp>
        <p:nvSpPr>
          <p:cNvPr id="757" name="Google Shape;757;p3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58" name="Google Shape;758;p37: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70"/>
        <p:cNvGrpSpPr/>
        <p:nvPr/>
      </p:nvGrpSpPr>
      <p:grpSpPr>
        <a:xfrm>
          <a:off x="0" y="0"/>
          <a:ext cx="0" cy="0"/>
          <a:chOff x="0" y="0"/>
          <a:chExt cx="0" cy="0"/>
        </a:xfrm>
      </p:grpSpPr>
      <p:sp>
        <p:nvSpPr>
          <p:cNvPr id="771" name="Google Shape;771;p38: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46</a:t>
            </a:fld>
            <a:endParaRPr sz="1300">
              <a:solidFill>
                <a:schemeClr val="dk1"/>
              </a:solidFill>
              <a:latin typeface="Arial"/>
              <a:ea typeface="Arial"/>
              <a:cs typeface="Arial"/>
              <a:sym typeface="Arial"/>
            </a:endParaRPr>
          </a:p>
        </p:txBody>
      </p:sp>
      <p:sp>
        <p:nvSpPr>
          <p:cNvPr id="772" name="Google Shape;772;p3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73" name="Google Shape;773;p38: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87"/>
        <p:cNvGrpSpPr/>
        <p:nvPr/>
      </p:nvGrpSpPr>
      <p:grpSpPr>
        <a:xfrm>
          <a:off x="0" y="0"/>
          <a:ext cx="0" cy="0"/>
          <a:chOff x="0" y="0"/>
          <a:chExt cx="0" cy="0"/>
        </a:xfrm>
      </p:grpSpPr>
      <p:sp>
        <p:nvSpPr>
          <p:cNvPr id="788" name="Google Shape;788;g466d65933c_0_351:notes"/>
          <p:cNvSpPr txBox="1">
            <a:spLocks noGrp="1"/>
          </p:cNvSpPr>
          <p:nvPr>
            <p:ph type="sldNum" idx="12"/>
          </p:nvPr>
        </p:nvSpPr>
        <p:spPr>
          <a:xfrm>
            <a:off x="4143375" y="9120188"/>
            <a:ext cx="3170100" cy="47940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47</a:t>
            </a:fld>
            <a:endParaRPr sz="1300">
              <a:solidFill>
                <a:schemeClr val="dk1"/>
              </a:solidFill>
              <a:latin typeface="Arial"/>
              <a:ea typeface="Arial"/>
              <a:cs typeface="Arial"/>
              <a:sym typeface="Arial"/>
            </a:endParaRPr>
          </a:p>
        </p:txBody>
      </p:sp>
      <p:sp>
        <p:nvSpPr>
          <p:cNvPr id="789" name="Google Shape;789;g466d65933c_0_351:notes"/>
          <p:cNvSpPr>
            <a:spLocks noGrp="1" noRot="1" noChangeAspect="1"/>
          </p:cNvSpPr>
          <p:nvPr>
            <p:ph type="sldImg" idx="2"/>
          </p:nvPr>
        </p:nvSpPr>
        <p:spPr>
          <a:xfrm>
            <a:off x="1257300" y="720725"/>
            <a:ext cx="4800600" cy="3600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90" name="Google Shape;790;g466d65933c_0_351:notes"/>
          <p:cNvSpPr txBox="1">
            <a:spLocks noGrp="1"/>
          </p:cNvSpPr>
          <p:nvPr>
            <p:ph type="body" idx="1"/>
          </p:nvPr>
        </p:nvSpPr>
        <p:spPr>
          <a:xfrm>
            <a:off x="731838" y="4560888"/>
            <a:ext cx="5851500" cy="431970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04"/>
        <p:cNvGrpSpPr/>
        <p:nvPr/>
      </p:nvGrpSpPr>
      <p:grpSpPr>
        <a:xfrm>
          <a:off x="0" y="0"/>
          <a:ext cx="0" cy="0"/>
          <a:chOff x="0" y="0"/>
          <a:chExt cx="0" cy="0"/>
        </a:xfrm>
      </p:grpSpPr>
      <p:sp>
        <p:nvSpPr>
          <p:cNvPr id="805" name="Google Shape;805;p39: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48</a:t>
            </a:fld>
            <a:endParaRPr sz="1300">
              <a:solidFill>
                <a:schemeClr val="dk1"/>
              </a:solidFill>
              <a:latin typeface="Arial"/>
              <a:ea typeface="Arial"/>
              <a:cs typeface="Arial"/>
              <a:sym typeface="Arial"/>
            </a:endParaRPr>
          </a:p>
        </p:txBody>
      </p:sp>
      <p:sp>
        <p:nvSpPr>
          <p:cNvPr id="806" name="Google Shape;806;p3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07" name="Google Shape;807;p39: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23"/>
        <p:cNvGrpSpPr/>
        <p:nvPr/>
      </p:nvGrpSpPr>
      <p:grpSpPr>
        <a:xfrm>
          <a:off x="0" y="0"/>
          <a:ext cx="0" cy="0"/>
          <a:chOff x="0" y="0"/>
          <a:chExt cx="0" cy="0"/>
        </a:xfrm>
      </p:grpSpPr>
      <p:sp>
        <p:nvSpPr>
          <p:cNvPr id="824" name="Google Shape;824;p40: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49</a:t>
            </a:fld>
            <a:endParaRPr sz="1300">
              <a:solidFill>
                <a:schemeClr val="dk1"/>
              </a:solidFill>
              <a:latin typeface="Arial"/>
              <a:ea typeface="Arial"/>
              <a:cs typeface="Arial"/>
              <a:sym typeface="Arial"/>
            </a:endParaRPr>
          </a:p>
        </p:txBody>
      </p:sp>
      <p:sp>
        <p:nvSpPr>
          <p:cNvPr id="825" name="Google Shape;825;p4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26" name="Google Shape;826;p40: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28"/>
        <p:cNvGrpSpPr/>
        <p:nvPr/>
      </p:nvGrpSpPr>
      <p:grpSpPr>
        <a:xfrm>
          <a:off x="0" y="0"/>
          <a:ext cx="0" cy="0"/>
          <a:chOff x="0" y="0"/>
          <a:chExt cx="0" cy="0"/>
        </a:xfrm>
      </p:grpSpPr>
      <p:sp>
        <p:nvSpPr>
          <p:cNvPr id="229" name="Google Shape;229;p2: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5</a:t>
            </a:fld>
            <a:endParaRPr sz="1300">
              <a:solidFill>
                <a:schemeClr val="dk1"/>
              </a:solidFill>
              <a:latin typeface="Arial"/>
              <a:ea typeface="Arial"/>
              <a:cs typeface="Arial"/>
              <a:sym typeface="Arial"/>
            </a:endParaRPr>
          </a:p>
        </p:txBody>
      </p:sp>
      <p:sp>
        <p:nvSpPr>
          <p:cNvPr id="230" name="Google Shape;230;p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1" name="Google Shape;231;p2: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37"/>
        <p:cNvGrpSpPr/>
        <p:nvPr/>
      </p:nvGrpSpPr>
      <p:grpSpPr>
        <a:xfrm>
          <a:off x="0" y="0"/>
          <a:ext cx="0" cy="0"/>
          <a:chOff x="0" y="0"/>
          <a:chExt cx="0" cy="0"/>
        </a:xfrm>
      </p:grpSpPr>
      <p:sp>
        <p:nvSpPr>
          <p:cNvPr id="838" name="Google Shape;838;p41: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50</a:t>
            </a:fld>
            <a:endParaRPr sz="1300">
              <a:solidFill>
                <a:schemeClr val="dk1"/>
              </a:solidFill>
              <a:latin typeface="Arial"/>
              <a:ea typeface="Arial"/>
              <a:cs typeface="Arial"/>
              <a:sym typeface="Arial"/>
            </a:endParaRPr>
          </a:p>
        </p:txBody>
      </p:sp>
      <p:sp>
        <p:nvSpPr>
          <p:cNvPr id="839" name="Google Shape;839;p4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40" name="Google Shape;840;p41: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48"/>
        <p:cNvGrpSpPr/>
        <p:nvPr/>
      </p:nvGrpSpPr>
      <p:grpSpPr>
        <a:xfrm>
          <a:off x="0" y="0"/>
          <a:ext cx="0" cy="0"/>
          <a:chOff x="0" y="0"/>
          <a:chExt cx="0" cy="0"/>
        </a:xfrm>
      </p:grpSpPr>
      <p:sp>
        <p:nvSpPr>
          <p:cNvPr id="849" name="Google Shape;849;p42:notes"/>
          <p:cNvSpPr>
            <a:spLocks noGrp="1" noRot="1" noChangeAspect="1"/>
          </p:cNvSpPr>
          <p:nvPr>
            <p:ph type="sldImg" idx="2"/>
          </p:nvPr>
        </p:nvSpPr>
        <p:spPr>
          <a:xfrm>
            <a:off x="1257300" y="719138"/>
            <a:ext cx="4802188" cy="36020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50" name="Google Shape;850;p42:notes"/>
          <p:cNvSpPr txBox="1">
            <a:spLocks noGrp="1"/>
          </p:cNvSpPr>
          <p:nvPr>
            <p:ph type="body" idx="1"/>
          </p:nvPr>
        </p:nvSpPr>
        <p:spPr>
          <a:xfrm>
            <a:off x="731838" y="4560888"/>
            <a:ext cx="5853112" cy="4321175"/>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64"/>
        <p:cNvGrpSpPr/>
        <p:nvPr/>
      </p:nvGrpSpPr>
      <p:grpSpPr>
        <a:xfrm>
          <a:off x="0" y="0"/>
          <a:ext cx="0" cy="0"/>
          <a:chOff x="0" y="0"/>
          <a:chExt cx="0" cy="0"/>
        </a:xfrm>
      </p:grpSpPr>
      <p:sp>
        <p:nvSpPr>
          <p:cNvPr id="865" name="Google Shape;865;p43:notes"/>
          <p:cNvSpPr>
            <a:spLocks noGrp="1" noRot="1" noChangeAspect="1"/>
          </p:cNvSpPr>
          <p:nvPr>
            <p:ph type="sldImg" idx="2"/>
          </p:nvPr>
        </p:nvSpPr>
        <p:spPr>
          <a:xfrm>
            <a:off x="1257300" y="719138"/>
            <a:ext cx="4802188" cy="36020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66" name="Google Shape;866;p43:notes"/>
          <p:cNvSpPr txBox="1">
            <a:spLocks noGrp="1"/>
          </p:cNvSpPr>
          <p:nvPr>
            <p:ph type="body" idx="1"/>
          </p:nvPr>
        </p:nvSpPr>
        <p:spPr>
          <a:xfrm>
            <a:off x="731838" y="4560888"/>
            <a:ext cx="5853112" cy="4321175"/>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77"/>
        <p:cNvGrpSpPr/>
        <p:nvPr/>
      </p:nvGrpSpPr>
      <p:grpSpPr>
        <a:xfrm>
          <a:off x="0" y="0"/>
          <a:ext cx="0" cy="0"/>
          <a:chOff x="0" y="0"/>
          <a:chExt cx="0" cy="0"/>
        </a:xfrm>
      </p:grpSpPr>
      <p:sp>
        <p:nvSpPr>
          <p:cNvPr id="878" name="Google Shape;878;p44: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53</a:t>
            </a:fld>
            <a:endParaRPr sz="1300">
              <a:solidFill>
                <a:schemeClr val="dk1"/>
              </a:solidFill>
              <a:latin typeface="Arial"/>
              <a:ea typeface="Arial"/>
              <a:cs typeface="Arial"/>
              <a:sym typeface="Arial"/>
            </a:endParaRPr>
          </a:p>
        </p:txBody>
      </p:sp>
      <p:sp>
        <p:nvSpPr>
          <p:cNvPr id="879" name="Google Shape;879;p4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80" name="Google Shape;880;p44: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89"/>
        <p:cNvGrpSpPr/>
        <p:nvPr/>
      </p:nvGrpSpPr>
      <p:grpSpPr>
        <a:xfrm>
          <a:off x="0" y="0"/>
          <a:ext cx="0" cy="0"/>
          <a:chOff x="0" y="0"/>
          <a:chExt cx="0" cy="0"/>
        </a:xfrm>
      </p:grpSpPr>
      <p:sp>
        <p:nvSpPr>
          <p:cNvPr id="890" name="Google Shape;890;p45:notes"/>
          <p:cNvSpPr>
            <a:spLocks noGrp="1" noRot="1" noChangeAspect="1"/>
          </p:cNvSpPr>
          <p:nvPr>
            <p:ph type="sldImg" idx="2"/>
          </p:nvPr>
        </p:nvSpPr>
        <p:spPr>
          <a:xfrm>
            <a:off x="1257300" y="719138"/>
            <a:ext cx="4802188" cy="36020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91" name="Google Shape;891;p45:notes"/>
          <p:cNvSpPr txBox="1">
            <a:spLocks noGrp="1"/>
          </p:cNvSpPr>
          <p:nvPr>
            <p:ph type="body" idx="1"/>
          </p:nvPr>
        </p:nvSpPr>
        <p:spPr>
          <a:xfrm>
            <a:off x="731838" y="4560888"/>
            <a:ext cx="5853112" cy="4321175"/>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02"/>
        <p:cNvGrpSpPr/>
        <p:nvPr/>
      </p:nvGrpSpPr>
      <p:grpSpPr>
        <a:xfrm>
          <a:off x="0" y="0"/>
          <a:ext cx="0" cy="0"/>
          <a:chOff x="0" y="0"/>
          <a:chExt cx="0" cy="0"/>
        </a:xfrm>
      </p:grpSpPr>
      <p:sp>
        <p:nvSpPr>
          <p:cNvPr id="903" name="Google Shape;903;p48:notes"/>
          <p:cNvSpPr txBox="1">
            <a:spLocks noGrp="1"/>
          </p:cNvSpPr>
          <p:nvPr>
            <p:ph type="body" idx="1"/>
          </p:nvPr>
        </p:nvSpPr>
        <p:spPr>
          <a:xfrm>
            <a:off x="731838" y="4560888"/>
            <a:ext cx="5851525" cy="4319587"/>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904" name="Google Shape;904;p4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09"/>
        <p:cNvGrpSpPr/>
        <p:nvPr/>
      </p:nvGrpSpPr>
      <p:grpSpPr>
        <a:xfrm>
          <a:off x="0" y="0"/>
          <a:ext cx="0" cy="0"/>
          <a:chOff x="0" y="0"/>
          <a:chExt cx="0" cy="0"/>
        </a:xfrm>
      </p:grpSpPr>
      <p:sp>
        <p:nvSpPr>
          <p:cNvPr id="910" name="Google Shape;910;p49: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56</a:t>
            </a:fld>
            <a:endParaRPr sz="1300">
              <a:solidFill>
                <a:schemeClr val="dk1"/>
              </a:solidFill>
              <a:latin typeface="Arial"/>
              <a:ea typeface="Arial"/>
              <a:cs typeface="Arial"/>
              <a:sym typeface="Arial"/>
            </a:endParaRPr>
          </a:p>
        </p:txBody>
      </p:sp>
      <p:sp>
        <p:nvSpPr>
          <p:cNvPr id="911" name="Google Shape;911;p49:notes"/>
          <p:cNvSpPr>
            <a:spLocks noGrp="1" noRot="1" noChangeAspect="1"/>
          </p:cNvSpPr>
          <p:nvPr>
            <p:ph type="sldImg" idx="2"/>
          </p:nvPr>
        </p:nvSpPr>
        <p:spPr>
          <a:xfrm>
            <a:off x="1258888"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2" name="Google Shape;912;p49:notes"/>
          <p:cNvSpPr txBox="1">
            <a:spLocks noGrp="1"/>
          </p:cNvSpPr>
          <p:nvPr>
            <p:ph type="body" idx="1"/>
          </p:nvPr>
        </p:nvSpPr>
        <p:spPr>
          <a:xfrm>
            <a:off x="731838" y="4560888"/>
            <a:ext cx="5851525" cy="4321175"/>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20"/>
        <p:cNvGrpSpPr/>
        <p:nvPr/>
      </p:nvGrpSpPr>
      <p:grpSpPr>
        <a:xfrm>
          <a:off x="0" y="0"/>
          <a:ext cx="0" cy="0"/>
          <a:chOff x="0" y="0"/>
          <a:chExt cx="0" cy="0"/>
        </a:xfrm>
      </p:grpSpPr>
      <p:sp>
        <p:nvSpPr>
          <p:cNvPr id="921" name="Google Shape;921;p50: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57</a:t>
            </a:fld>
            <a:endParaRPr sz="1300">
              <a:solidFill>
                <a:schemeClr val="dk1"/>
              </a:solidFill>
              <a:latin typeface="Arial"/>
              <a:ea typeface="Arial"/>
              <a:cs typeface="Arial"/>
              <a:sym typeface="Arial"/>
            </a:endParaRPr>
          </a:p>
        </p:txBody>
      </p:sp>
      <p:sp>
        <p:nvSpPr>
          <p:cNvPr id="922" name="Google Shape;922;p5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23" name="Google Shape;923;p50: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33"/>
        <p:cNvGrpSpPr/>
        <p:nvPr/>
      </p:nvGrpSpPr>
      <p:grpSpPr>
        <a:xfrm>
          <a:off x="0" y="0"/>
          <a:ext cx="0" cy="0"/>
          <a:chOff x="0" y="0"/>
          <a:chExt cx="0" cy="0"/>
        </a:xfrm>
      </p:grpSpPr>
      <p:sp>
        <p:nvSpPr>
          <p:cNvPr id="934" name="Google Shape;934;p51: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58</a:t>
            </a:fld>
            <a:endParaRPr sz="1300">
              <a:solidFill>
                <a:schemeClr val="dk1"/>
              </a:solidFill>
              <a:latin typeface="Arial"/>
              <a:ea typeface="Arial"/>
              <a:cs typeface="Arial"/>
              <a:sym typeface="Arial"/>
            </a:endParaRPr>
          </a:p>
        </p:txBody>
      </p:sp>
      <p:sp>
        <p:nvSpPr>
          <p:cNvPr id="935" name="Google Shape;935;p5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6" name="Google Shape;936;p51: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47"/>
        <p:cNvGrpSpPr/>
        <p:nvPr/>
      </p:nvGrpSpPr>
      <p:grpSpPr>
        <a:xfrm>
          <a:off x="0" y="0"/>
          <a:ext cx="0" cy="0"/>
          <a:chOff x="0" y="0"/>
          <a:chExt cx="0" cy="0"/>
        </a:xfrm>
      </p:grpSpPr>
      <p:sp>
        <p:nvSpPr>
          <p:cNvPr id="948" name="Google Shape;948;p52: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59</a:t>
            </a:fld>
            <a:endParaRPr sz="1300">
              <a:solidFill>
                <a:schemeClr val="dk1"/>
              </a:solidFill>
              <a:latin typeface="Arial"/>
              <a:ea typeface="Arial"/>
              <a:cs typeface="Arial"/>
              <a:sym typeface="Arial"/>
            </a:endParaRPr>
          </a:p>
        </p:txBody>
      </p:sp>
      <p:sp>
        <p:nvSpPr>
          <p:cNvPr id="949" name="Google Shape;949;p5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50" name="Google Shape;950;p52: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38"/>
        <p:cNvGrpSpPr/>
        <p:nvPr/>
      </p:nvGrpSpPr>
      <p:grpSpPr>
        <a:xfrm>
          <a:off x="0" y="0"/>
          <a:ext cx="0" cy="0"/>
          <a:chOff x="0" y="0"/>
          <a:chExt cx="0" cy="0"/>
        </a:xfrm>
      </p:grpSpPr>
      <p:sp>
        <p:nvSpPr>
          <p:cNvPr id="239" name="Google Shape;239;p4: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6</a:t>
            </a:fld>
            <a:endParaRPr sz="1300">
              <a:solidFill>
                <a:schemeClr val="dk1"/>
              </a:solidFill>
              <a:latin typeface="Arial"/>
              <a:ea typeface="Arial"/>
              <a:cs typeface="Arial"/>
              <a:sym typeface="Arial"/>
            </a:endParaRPr>
          </a:p>
        </p:txBody>
      </p:sp>
      <p:sp>
        <p:nvSpPr>
          <p:cNvPr id="240" name="Google Shape;240;p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1" name="Google Shape;241;p4: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62"/>
        <p:cNvGrpSpPr/>
        <p:nvPr/>
      </p:nvGrpSpPr>
      <p:grpSpPr>
        <a:xfrm>
          <a:off x="0" y="0"/>
          <a:ext cx="0" cy="0"/>
          <a:chOff x="0" y="0"/>
          <a:chExt cx="0" cy="0"/>
        </a:xfrm>
      </p:grpSpPr>
      <p:sp>
        <p:nvSpPr>
          <p:cNvPr id="963" name="Google Shape;963;p55:notes"/>
          <p:cNvSpPr txBox="1">
            <a:spLocks noGrp="1"/>
          </p:cNvSpPr>
          <p:nvPr>
            <p:ph type="body" idx="1"/>
          </p:nvPr>
        </p:nvSpPr>
        <p:spPr>
          <a:xfrm>
            <a:off x="731838" y="4560888"/>
            <a:ext cx="5851525" cy="4319587"/>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964" name="Google Shape;964;p5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74"/>
        <p:cNvGrpSpPr/>
        <p:nvPr/>
      </p:nvGrpSpPr>
      <p:grpSpPr>
        <a:xfrm>
          <a:off x="0" y="0"/>
          <a:ext cx="0" cy="0"/>
          <a:chOff x="0" y="0"/>
          <a:chExt cx="0" cy="0"/>
        </a:xfrm>
      </p:grpSpPr>
      <p:sp>
        <p:nvSpPr>
          <p:cNvPr id="975" name="Google Shape;975;p56: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61</a:t>
            </a:fld>
            <a:endParaRPr sz="1300">
              <a:solidFill>
                <a:schemeClr val="dk1"/>
              </a:solidFill>
              <a:latin typeface="Arial"/>
              <a:ea typeface="Arial"/>
              <a:cs typeface="Arial"/>
              <a:sym typeface="Arial"/>
            </a:endParaRPr>
          </a:p>
        </p:txBody>
      </p:sp>
      <p:sp>
        <p:nvSpPr>
          <p:cNvPr id="976" name="Google Shape;976;p5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7" name="Google Shape;977;p56: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87"/>
        <p:cNvGrpSpPr/>
        <p:nvPr/>
      </p:nvGrpSpPr>
      <p:grpSpPr>
        <a:xfrm>
          <a:off x="0" y="0"/>
          <a:ext cx="0" cy="0"/>
          <a:chOff x="0" y="0"/>
          <a:chExt cx="0" cy="0"/>
        </a:xfrm>
      </p:grpSpPr>
      <p:sp>
        <p:nvSpPr>
          <p:cNvPr id="988" name="Google Shape;988;p57: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62</a:t>
            </a:fld>
            <a:endParaRPr sz="1300">
              <a:solidFill>
                <a:schemeClr val="dk1"/>
              </a:solidFill>
              <a:latin typeface="Arial"/>
              <a:ea typeface="Arial"/>
              <a:cs typeface="Arial"/>
              <a:sym typeface="Arial"/>
            </a:endParaRPr>
          </a:p>
        </p:txBody>
      </p:sp>
      <p:sp>
        <p:nvSpPr>
          <p:cNvPr id="989" name="Google Shape;989;p5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90" name="Google Shape;990;p57: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99"/>
        <p:cNvGrpSpPr/>
        <p:nvPr/>
      </p:nvGrpSpPr>
      <p:grpSpPr>
        <a:xfrm>
          <a:off x="0" y="0"/>
          <a:ext cx="0" cy="0"/>
          <a:chOff x="0" y="0"/>
          <a:chExt cx="0" cy="0"/>
        </a:xfrm>
      </p:grpSpPr>
      <p:sp>
        <p:nvSpPr>
          <p:cNvPr id="1000" name="Google Shape;1000;g466d65933c_0_126:notes"/>
          <p:cNvSpPr txBox="1">
            <a:spLocks noGrp="1"/>
          </p:cNvSpPr>
          <p:nvPr>
            <p:ph type="sldNum" idx="12"/>
          </p:nvPr>
        </p:nvSpPr>
        <p:spPr>
          <a:xfrm>
            <a:off x="4143375" y="9120188"/>
            <a:ext cx="3170100" cy="47940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63</a:t>
            </a:fld>
            <a:endParaRPr sz="1300">
              <a:solidFill>
                <a:schemeClr val="dk1"/>
              </a:solidFill>
              <a:latin typeface="Arial"/>
              <a:ea typeface="Arial"/>
              <a:cs typeface="Arial"/>
              <a:sym typeface="Arial"/>
            </a:endParaRPr>
          </a:p>
        </p:txBody>
      </p:sp>
      <p:sp>
        <p:nvSpPr>
          <p:cNvPr id="1001" name="Google Shape;1001;g466d65933c_0_126:notes"/>
          <p:cNvSpPr>
            <a:spLocks noGrp="1" noRot="1" noChangeAspect="1"/>
          </p:cNvSpPr>
          <p:nvPr>
            <p:ph type="sldImg" idx="2"/>
          </p:nvPr>
        </p:nvSpPr>
        <p:spPr>
          <a:xfrm>
            <a:off x="1257300" y="720725"/>
            <a:ext cx="4800600" cy="3600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2" name="Google Shape;1002;g466d65933c_0_126:notes"/>
          <p:cNvSpPr txBox="1">
            <a:spLocks noGrp="1"/>
          </p:cNvSpPr>
          <p:nvPr>
            <p:ph type="body" idx="1"/>
          </p:nvPr>
        </p:nvSpPr>
        <p:spPr>
          <a:xfrm>
            <a:off x="731838" y="4560888"/>
            <a:ext cx="5851500" cy="431970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51"/>
        <p:cNvGrpSpPr/>
        <p:nvPr/>
      </p:nvGrpSpPr>
      <p:grpSpPr>
        <a:xfrm>
          <a:off x="0" y="0"/>
          <a:ext cx="0" cy="0"/>
          <a:chOff x="0" y="0"/>
          <a:chExt cx="0" cy="0"/>
        </a:xfrm>
      </p:grpSpPr>
      <p:sp>
        <p:nvSpPr>
          <p:cNvPr id="252" name="Google Shape;252;p6: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7</a:t>
            </a:fld>
            <a:endParaRPr sz="1300">
              <a:solidFill>
                <a:schemeClr val="dk1"/>
              </a:solidFill>
              <a:latin typeface="Arial"/>
              <a:ea typeface="Arial"/>
              <a:cs typeface="Arial"/>
              <a:sym typeface="Arial"/>
            </a:endParaRPr>
          </a:p>
        </p:txBody>
      </p:sp>
      <p:sp>
        <p:nvSpPr>
          <p:cNvPr id="253" name="Google Shape;253;p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4" name="Google Shape;254;p6: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64"/>
        <p:cNvGrpSpPr/>
        <p:nvPr/>
      </p:nvGrpSpPr>
      <p:grpSpPr>
        <a:xfrm>
          <a:off x="0" y="0"/>
          <a:ext cx="0" cy="0"/>
          <a:chOff x="0" y="0"/>
          <a:chExt cx="0" cy="0"/>
        </a:xfrm>
      </p:grpSpPr>
      <p:sp>
        <p:nvSpPr>
          <p:cNvPr id="265" name="Google Shape;265;p7: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8</a:t>
            </a:fld>
            <a:endParaRPr sz="1300">
              <a:solidFill>
                <a:schemeClr val="dk1"/>
              </a:solidFill>
              <a:latin typeface="Arial"/>
              <a:ea typeface="Arial"/>
              <a:cs typeface="Arial"/>
              <a:sym typeface="Arial"/>
            </a:endParaRPr>
          </a:p>
        </p:txBody>
      </p:sp>
      <p:sp>
        <p:nvSpPr>
          <p:cNvPr id="266" name="Google Shape;266;p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7" name="Google Shape;267;p7: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81"/>
        <p:cNvGrpSpPr/>
        <p:nvPr/>
      </p:nvGrpSpPr>
      <p:grpSpPr>
        <a:xfrm>
          <a:off x="0" y="0"/>
          <a:ext cx="0" cy="0"/>
          <a:chOff x="0" y="0"/>
          <a:chExt cx="0" cy="0"/>
        </a:xfrm>
      </p:grpSpPr>
      <p:sp>
        <p:nvSpPr>
          <p:cNvPr id="282" name="Google Shape;282;p9: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9</a:t>
            </a:fld>
            <a:endParaRPr sz="1300">
              <a:solidFill>
                <a:schemeClr val="dk1"/>
              </a:solidFill>
              <a:latin typeface="Arial"/>
              <a:ea typeface="Arial"/>
              <a:cs typeface="Arial"/>
              <a:sym typeface="Arial"/>
            </a:endParaRPr>
          </a:p>
        </p:txBody>
      </p:sp>
      <p:sp>
        <p:nvSpPr>
          <p:cNvPr id="283" name="Google Shape;283;p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4" name="Google Shape;284;p9: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matchingName="Title Slide" type="title">
  <p:cSld name="TITLE">
    <p:spTree>
      <p:nvGrpSpPr>
        <p:cNvPr id="1" name="Shape 13"/>
        <p:cNvGrpSpPr/>
        <p:nvPr/>
      </p:nvGrpSpPr>
      <p:grpSpPr>
        <a:xfrm>
          <a:off x="0" y="0"/>
          <a:ext cx="0" cy="0"/>
          <a:chOff x="0" y="0"/>
          <a:chExt cx="0" cy="0"/>
        </a:xfrm>
      </p:grpSpPr>
      <p:pic>
        <p:nvPicPr>
          <p:cNvPr id="14" name="Google Shape;14;p2" descr="rate card_title"/>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5" name="Google Shape;15;p2"/>
          <p:cNvSpPr txBox="1">
            <a:spLocks noGrp="1"/>
          </p:cNvSpPr>
          <p:nvPr>
            <p:ph type="subTitle" idx="1"/>
          </p:nvPr>
        </p:nvSpPr>
        <p:spPr>
          <a:xfrm>
            <a:off x="1371600" y="3813175"/>
            <a:ext cx="6400800" cy="1752600"/>
          </a:xfrm>
          <a:prstGeom prst="rect">
            <a:avLst/>
          </a:prstGeom>
          <a:noFill/>
          <a:ln>
            <a:noFill/>
          </a:ln>
        </p:spPr>
        <p:txBody>
          <a:bodyPr spcFirstLastPara="1" wrap="square" lIns="91425" tIns="45700" rIns="91425" bIns="45700" anchor="t" anchorCtr="0"/>
          <a:lstStyle>
            <a:lvl1pPr marR="0" lvl="0" algn="ctr" rtl="0">
              <a:lnSpc>
                <a:spcPct val="95000"/>
              </a:lnSpc>
              <a:spcBef>
                <a:spcPts val="490"/>
              </a:spcBef>
              <a:spcAft>
                <a:spcPts val="0"/>
              </a:spcAft>
              <a:buSzPts val="1400"/>
              <a:buNone/>
              <a:defRPr sz="1400" b="0" i="0" u="none" strike="noStrike" cap="none">
                <a:solidFill>
                  <a:srgbClr val="120B7C"/>
                </a:solidFill>
                <a:latin typeface="Arial"/>
                <a:ea typeface="Arial"/>
                <a:cs typeface="Arial"/>
                <a:sym typeface="Arial"/>
              </a:defRPr>
            </a:lvl1pPr>
            <a:lvl2pPr marR="0" lvl="1"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R="0" lvl="2"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R="0" lvl="3"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R="0" lvl="4"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R="0" lvl="5"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R="0" lvl="6"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R="0" lvl="7"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R="0" lvl="8"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
        <p:nvSpPr>
          <p:cNvPr id="16" name="Google Shape;16;p2"/>
          <p:cNvSpPr txBox="1">
            <a:spLocks noGrp="1"/>
          </p:cNvSpPr>
          <p:nvPr>
            <p:ph type="ctrTitle"/>
          </p:nvPr>
        </p:nvSpPr>
        <p:spPr>
          <a:xfrm>
            <a:off x="685800" y="2057400"/>
            <a:ext cx="7772400" cy="1470025"/>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1pPr>
            <a:lvl2pPr marR="0" lvl="1"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R="0" lvl="2"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R="0" lvl="3"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R="0" lvl="4"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R="0" lvl="5"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R="0" lvl="6"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R="0" lvl="7"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R="0" lvl="8"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lank" type="blank">
  <p:cSld name="BLANK">
    <p:spTree>
      <p:nvGrpSpPr>
        <p:cNvPr id="1" name="Shape 4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ontent with Caption" type="objTx">
  <p:cSld name="OBJECT_WITH_CAPTION_TEXT">
    <p:spTree>
      <p:nvGrpSpPr>
        <p:cNvPr id="1" name="Shape 47"/>
        <p:cNvGrpSpPr/>
        <p:nvPr/>
      </p:nvGrpSpPr>
      <p:grpSpPr>
        <a:xfrm>
          <a:off x="0" y="0"/>
          <a:ext cx="0" cy="0"/>
          <a:chOff x="0" y="0"/>
          <a:chExt cx="0" cy="0"/>
        </a:xfrm>
      </p:grpSpPr>
      <p:sp>
        <p:nvSpPr>
          <p:cNvPr id="48" name="Google Shape;48;p12"/>
          <p:cNvSpPr txBox="1">
            <a:spLocks noGrp="1"/>
          </p:cNvSpPr>
          <p:nvPr>
            <p:ph type="title"/>
          </p:nvPr>
        </p:nvSpPr>
        <p:spPr>
          <a:xfrm>
            <a:off x="457200" y="273050"/>
            <a:ext cx="3008313" cy="116205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1pPr>
            <a:lvl2pPr marR="0" lvl="1"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R="0" lvl="2"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R="0" lvl="3"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R="0" lvl="4"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R="0" lvl="5"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R="0" lvl="6"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R="0" lvl="7"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R="0" lvl="8"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
        <p:nvSpPr>
          <p:cNvPr id="49" name="Google Shape;49;p12"/>
          <p:cNvSpPr txBox="1">
            <a:spLocks noGrp="1"/>
          </p:cNvSpPr>
          <p:nvPr>
            <p:ph type="body" idx="1"/>
          </p:nvPr>
        </p:nvSpPr>
        <p:spPr>
          <a:xfrm>
            <a:off x="3575050" y="273050"/>
            <a:ext cx="5111750" cy="5853113"/>
          </a:xfrm>
          <a:prstGeom prst="rect">
            <a:avLst/>
          </a:prstGeom>
          <a:noFill/>
          <a:ln>
            <a:noFill/>
          </a:ln>
        </p:spPr>
        <p:txBody>
          <a:bodyPr spcFirstLastPara="1" wrap="square" lIns="0" tIns="0" rIns="0" bIns="0" anchor="t" anchorCtr="0"/>
          <a:lstStyle>
            <a:lvl1pPr marL="457200" marR="0" lvl="0" indent="-228600" algn="l" rtl="0">
              <a:lnSpc>
                <a:spcPct val="95000"/>
              </a:lnSpc>
              <a:spcBef>
                <a:spcPts val="1120"/>
              </a:spcBef>
              <a:spcAft>
                <a:spcPts val="0"/>
              </a:spcAft>
              <a:buSzPts val="1400"/>
              <a:buNone/>
              <a:defRPr sz="3200" b="0" i="0" u="none" strike="noStrike" cap="none">
                <a:solidFill>
                  <a:srgbClr val="120B7C"/>
                </a:solidFill>
                <a:latin typeface="Arial"/>
                <a:ea typeface="Arial"/>
                <a:cs typeface="Arial"/>
                <a:sym typeface="Arial"/>
              </a:defRPr>
            </a:lvl1pPr>
            <a:lvl2pPr marL="914400" marR="0" lvl="1" indent="-406400" algn="l" rtl="0">
              <a:lnSpc>
                <a:spcPct val="95000"/>
              </a:lnSpc>
              <a:spcBef>
                <a:spcPts val="700"/>
              </a:spcBef>
              <a:spcAft>
                <a:spcPts val="0"/>
              </a:spcAft>
              <a:buClr>
                <a:srgbClr val="120B7C"/>
              </a:buClr>
              <a:buSzPts val="2800"/>
              <a:buFont typeface="Arial"/>
              <a:buChar char="–"/>
              <a:defRPr sz="2800" b="0" i="0" u="none" strike="noStrike" cap="none">
                <a:solidFill>
                  <a:srgbClr val="120B7C"/>
                </a:solidFill>
                <a:latin typeface="Arial"/>
                <a:ea typeface="Arial"/>
                <a:cs typeface="Arial"/>
                <a:sym typeface="Arial"/>
              </a:defRPr>
            </a:lvl2pPr>
            <a:lvl3pPr marL="1371600" marR="0" lvl="2" indent="-228600" algn="l" rtl="0">
              <a:lnSpc>
                <a:spcPct val="95000"/>
              </a:lnSpc>
              <a:spcBef>
                <a:spcPts val="600"/>
              </a:spcBef>
              <a:spcAft>
                <a:spcPts val="0"/>
              </a:spcAft>
              <a:buSzPts val="1400"/>
              <a:buNone/>
              <a:defRPr sz="2400" b="0" i="0" u="none" strike="noStrike" cap="none">
                <a:solidFill>
                  <a:srgbClr val="120B7C"/>
                </a:solidFill>
                <a:latin typeface="Arial"/>
                <a:ea typeface="Arial"/>
                <a:cs typeface="Arial"/>
                <a:sym typeface="Arial"/>
              </a:defRPr>
            </a:lvl3pPr>
            <a:lvl4pPr marL="1828800" marR="0" lvl="3" indent="-355600" algn="l" rtl="0">
              <a:lnSpc>
                <a:spcPct val="95000"/>
              </a:lnSpc>
              <a:spcBef>
                <a:spcPts val="500"/>
              </a:spcBef>
              <a:spcAft>
                <a:spcPts val="0"/>
              </a:spcAft>
              <a:buClr>
                <a:srgbClr val="120B7C"/>
              </a:buClr>
              <a:buSzPts val="2000"/>
              <a:buFont typeface="Arial"/>
              <a:buChar char="–"/>
              <a:defRPr sz="2000" b="0" i="0" u="none" strike="noStrike" cap="none">
                <a:solidFill>
                  <a:srgbClr val="120B7C"/>
                </a:solidFill>
                <a:latin typeface="Arial"/>
                <a:ea typeface="Arial"/>
                <a:cs typeface="Arial"/>
                <a:sym typeface="Arial"/>
              </a:defRPr>
            </a:lvl4pPr>
            <a:lvl5pPr marL="2286000" marR="0" lvl="4" indent="-355600" algn="l" rtl="0">
              <a:lnSpc>
                <a:spcPct val="95000"/>
              </a:lnSpc>
              <a:spcBef>
                <a:spcPts val="500"/>
              </a:spcBef>
              <a:spcAft>
                <a:spcPts val="0"/>
              </a:spcAft>
              <a:buClr>
                <a:srgbClr val="120B7C"/>
              </a:buClr>
              <a:buSzPts val="2000"/>
              <a:buFont typeface="Arial"/>
              <a:buChar char="»"/>
              <a:defRPr sz="2000" b="0" i="0" u="none" strike="noStrike" cap="none">
                <a:solidFill>
                  <a:srgbClr val="120B7C"/>
                </a:solidFill>
                <a:latin typeface="Arial"/>
                <a:ea typeface="Arial"/>
                <a:cs typeface="Arial"/>
                <a:sym typeface="Arial"/>
              </a:defRPr>
            </a:lvl5pPr>
            <a:lvl6pPr marL="2743200" marR="0" lvl="5" indent="-355600" algn="l" rtl="0">
              <a:lnSpc>
                <a:spcPct val="95000"/>
              </a:lnSpc>
              <a:spcBef>
                <a:spcPts val="500"/>
              </a:spcBef>
              <a:spcAft>
                <a:spcPts val="0"/>
              </a:spcAft>
              <a:buClr>
                <a:srgbClr val="120B7C"/>
              </a:buClr>
              <a:buSzPts val="2000"/>
              <a:buFont typeface="Arial"/>
              <a:buChar char="»"/>
              <a:defRPr sz="2000" b="0" i="0" u="none" strike="noStrike" cap="none">
                <a:solidFill>
                  <a:srgbClr val="120B7C"/>
                </a:solidFill>
                <a:latin typeface="Arial"/>
                <a:ea typeface="Arial"/>
                <a:cs typeface="Arial"/>
                <a:sym typeface="Arial"/>
              </a:defRPr>
            </a:lvl6pPr>
            <a:lvl7pPr marL="3200400" marR="0" lvl="6" indent="-355600" algn="l" rtl="0">
              <a:lnSpc>
                <a:spcPct val="95000"/>
              </a:lnSpc>
              <a:spcBef>
                <a:spcPts val="500"/>
              </a:spcBef>
              <a:spcAft>
                <a:spcPts val="0"/>
              </a:spcAft>
              <a:buClr>
                <a:srgbClr val="120B7C"/>
              </a:buClr>
              <a:buSzPts val="2000"/>
              <a:buFont typeface="Arial"/>
              <a:buChar char="»"/>
              <a:defRPr sz="2000" b="0" i="0" u="none" strike="noStrike" cap="none">
                <a:solidFill>
                  <a:srgbClr val="120B7C"/>
                </a:solidFill>
                <a:latin typeface="Arial"/>
                <a:ea typeface="Arial"/>
                <a:cs typeface="Arial"/>
                <a:sym typeface="Arial"/>
              </a:defRPr>
            </a:lvl7pPr>
            <a:lvl8pPr marL="3657600" marR="0" lvl="7" indent="-355600" algn="l" rtl="0">
              <a:lnSpc>
                <a:spcPct val="95000"/>
              </a:lnSpc>
              <a:spcBef>
                <a:spcPts val="500"/>
              </a:spcBef>
              <a:spcAft>
                <a:spcPts val="0"/>
              </a:spcAft>
              <a:buClr>
                <a:srgbClr val="120B7C"/>
              </a:buClr>
              <a:buSzPts val="2000"/>
              <a:buFont typeface="Arial"/>
              <a:buChar char="»"/>
              <a:defRPr sz="2000" b="0" i="0" u="none" strike="noStrike" cap="none">
                <a:solidFill>
                  <a:srgbClr val="120B7C"/>
                </a:solidFill>
                <a:latin typeface="Arial"/>
                <a:ea typeface="Arial"/>
                <a:cs typeface="Arial"/>
                <a:sym typeface="Arial"/>
              </a:defRPr>
            </a:lvl8pPr>
            <a:lvl9pPr marL="4114800" marR="0" lvl="8" indent="-355600" algn="l" rtl="0">
              <a:lnSpc>
                <a:spcPct val="95000"/>
              </a:lnSpc>
              <a:spcBef>
                <a:spcPts val="500"/>
              </a:spcBef>
              <a:spcAft>
                <a:spcPts val="0"/>
              </a:spcAft>
              <a:buClr>
                <a:srgbClr val="120B7C"/>
              </a:buClr>
              <a:buSzPts val="2000"/>
              <a:buFont typeface="Arial"/>
              <a:buChar char="»"/>
              <a:defRPr sz="2000" b="0" i="0" u="none" strike="noStrike" cap="none">
                <a:solidFill>
                  <a:srgbClr val="120B7C"/>
                </a:solidFill>
                <a:latin typeface="Arial"/>
                <a:ea typeface="Arial"/>
                <a:cs typeface="Arial"/>
                <a:sym typeface="Arial"/>
              </a:defRPr>
            </a:lvl9pPr>
          </a:lstStyle>
          <a:p>
            <a:endParaRPr/>
          </a:p>
        </p:txBody>
      </p:sp>
      <p:sp>
        <p:nvSpPr>
          <p:cNvPr id="50" name="Google Shape;50;p12"/>
          <p:cNvSpPr txBox="1">
            <a:spLocks noGrp="1"/>
          </p:cNvSpPr>
          <p:nvPr>
            <p:ph type="body" idx="2"/>
          </p:nvPr>
        </p:nvSpPr>
        <p:spPr>
          <a:xfrm>
            <a:off x="457200" y="1435100"/>
            <a:ext cx="3008313" cy="4691063"/>
          </a:xfrm>
          <a:prstGeom prst="rect">
            <a:avLst/>
          </a:prstGeom>
          <a:noFill/>
          <a:ln>
            <a:noFill/>
          </a:ln>
        </p:spPr>
        <p:txBody>
          <a:bodyPr spcFirstLastPara="1" wrap="square" lIns="0" tIns="0" rIns="0" bIns="0" anchor="t" anchorCtr="0"/>
          <a:lstStyle>
            <a:lvl1pPr marL="457200" marR="0" lvl="0" indent="-228600" algn="l" rtl="0">
              <a:lnSpc>
                <a:spcPct val="95000"/>
              </a:lnSpc>
              <a:spcBef>
                <a:spcPts val="490"/>
              </a:spcBef>
              <a:spcAft>
                <a:spcPts val="0"/>
              </a:spcAft>
              <a:buClr>
                <a:srgbClr val="120B7C"/>
              </a:buClr>
              <a:buSzPts val="1400"/>
              <a:buFont typeface="Noto Sans Symbols"/>
              <a:buNone/>
              <a:defRPr sz="1400" b="0" i="0" u="none" strike="noStrike" cap="none">
                <a:solidFill>
                  <a:srgbClr val="120B7C"/>
                </a:solidFill>
                <a:latin typeface="Arial"/>
                <a:ea typeface="Arial"/>
                <a:cs typeface="Arial"/>
                <a:sym typeface="Arial"/>
              </a:defRPr>
            </a:lvl1pPr>
            <a:lvl2pPr marL="914400" marR="0" lvl="1" indent="-228600" algn="l" rtl="0">
              <a:lnSpc>
                <a:spcPct val="95000"/>
              </a:lnSpc>
              <a:spcBef>
                <a:spcPts val="300"/>
              </a:spcBef>
              <a:spcAft>
                <a:spcPts val="0"/>
              </a:spcAft>
              <a:buClr>
                <a:srgbClr val="120B7C"/>
              </a:buClr>
              <a:buSzPts val="1200"/>
              <a:buFont typeface="Arial"/>
              <a:buNone/>
              <a:defRPr sz="1200" b="0" i="0" u="none" strike="noStrike" cap="none">
                <a:solidFill>
                  <a:srgbClr val="120B7C"/>
                </a:solidFill>
                <a:latin typeface="Arial"/>
                <a:ea typeface="Arial"/>
                <a:cs typeface="Arial"/>
                <a:sym typeface="Arial"/>
              </a:defRPr>
            </a:lvl2pPr>
            <a:lvl3pPr marL="1371600" marR="0" lvl="2" indent="-228600" algn="l" rtl="0">
              <a:lnSpc>
                <a:spcPct val="95000"/>
              </a:lnSpc>
              <a:spcBef>
                <a:spcPts val="250"/>
              </a:spcBef>
              <a:spcAft>
                <a:spcPts val="0"/>
              </a:spcAft>
              <a:buClr>
                <a:srgbClr val="120B7C"/>
              </a:buClr>
              <a:buSzPts val="1000"/>
              <a:buFont typeface="Arial"/>
              <a:buNone/>
              <a:defRPr sz="1000" b="0" i="0" u="none" strike="noStrike" cap="none">
                <a:solidFill>
                  <a:srgbClr val="120B7C"/>
                </a:solidFill>
                <a:latin typeface="Arial"/>
                <a:ea typeface="Arial"/>
                <a:cs typeface="Arial"/>
                <a:sym typeface="Arial"/>
              </a:defRPr>
            </a:lvl3pPr>
            <a:lvl4pPr marL="1828800" marR="0" lvl="3" indent="-228600" algn="l" rtl="0">
              <a:lnSpc>
                <a:spcPct val="95000"/>
              </a:lnSpc>
              <a:spcBef>
                <a:spcPts val="225"/>
              </a:spcBef>
              <a:spcAft>
                <a:spcPts val="0"/>
              </a:spcAft>
              <a:buClr>
                <a:srgbClr val="120B7C"/>
              </a:buClr>
              <a:buSzPts val="900"/>
              <a:buFont typeface="Arial"/>
              <a:buNone/>
              <a:defRPr sz="900" b="0" i="0" u="none" strike="noStrike" cap="none">
                <a:solidFill>
                  <a:srgbClr val="120B7C"/>
                </a:solidFill>
                <a:latin typeface="Arial"/>
                <a:ea typeface="Arial"/>
                <a:cs typeface="Arial"/>
                <a:sym typeface="Arial"/>
              </a:defRPr>
            </a:lvl4pPr>
            <a:lvl5pPr marL="2286000" marR="0" lvl="4" indent="-228600" algn="l" rtl="0">
              <a:lnSpc>
                <a:spcPct val="95000"/>
              </a:lnSpc>
              <a:spcBef>
                <a:spcPts val="225"/>
              </a:spcBef>
              <a:spcAft>
                <a:spcPts val="0"/>
              </a:spcAft>
              <a:buClr>
                <a:srgbClr val="120B7C"/>
              </a:buClr>
              <a:buSzPts val="900"/>
              <a:buFont typeface="Arial"/>
              <a:buNone/>
              <a:defRPr sz="900" b="0" i="0" u="none" strike="noStrike" cap="none">
                <a:solidFill>
                  <a:srgbClr val="120B7C"/>
                </a:solidFill>
                <a:latin typeface="Arial"/>
                <a:ea typeface="Arial"/>
                <a:cs typeface="Arial"/>
                <a:sym typeface="Arial"/>
              </a:defRPr>
            </a:lvl5pPr>
            <a:lvl6pPr marL="2743200" marR="0" lvl="5" indent="-228600" algn="l" rtl="0">
              <a:lnSpc>
                <a:spcPct val="95000"/>
              </a:lnSpc>
              <a:spcBef>
                <a:spcPts val="225"/>
              </a:spcBef>
              <a:spcAft>
                <a:spcPts val="0"/>
              </a:spcAft>
              <a:buClr>
                <a:srgbClr val="120B7C"/>
              </a:buClr>
              <a:buSzPts val="900"/>
              <a:buFont typeface="Arial"/>
              <a:buNone/>
              <a:defRPr sz="900" b="0" i="0" u="none" strike="noStrike" cap="none">
                <a:solidFill>
                  <a:srgbClr val="120B7C"/>
                </a:solidFill>
                <a:latin typeface="Arial"/>
                <a:ea typeface="Arial"/>
                <a:cs typeface="Arial"/>
                <a:sym typeface="Arial"/>
              </a:defRPr>
            </a:lvl6pPr>
            <a:lvl7pPr marL="3200400" marR="0" lvl="6" indent="-228600" algn="l" rtl="0">
              <a:lnSpc>
                <a:spcPct val="95000"/>
              </a:lnSpc>
              <a:spcBef>
                <a:spcPts val="225"/>
              </a:spcBef>
              <a:spcAft>
                <a:spcPts val="0"/>
              </a:spcAft>
              <a:buClr>
                <a:srgbClr val="120B7C"/>
              </a:buClr>
              <a:buSzPts val="900"/>
              <a:buFont typeface="Arial"/>
              <a:buNone/>
              <a:defRPr sz="900" b="0" i="0" u="none" strike="noStrike" cap="none">
                <a:solidFill>
                  <a:srgbClr val="120B7C"/>
                </a:solidFill>
                <a:latin typeface="Arial"/>
                <a:ea typeface="Arial"/>
                <a:cs typeface="Arial"/>
                <a:sym typeface="Arial"/>
              </a:defRPr>
            </a:lvl7pPr>
            <a:lvl8pPr marL="3657600" marR="0" lvl="7" indent="-228600" algn="l" rtl="0">
              <a:lnSpc>
                <a:spcPct val="95000"/>
              </a:lnSpc>
              <a:spcBef>
                <a:spcPts val="225"/>
              </a:spcBef>
              <a:spcAft>
                <a:spcPts val="0"/>
              </a:spcAft>
              <a:buClr>
                <a:srgbClr val="120B7C"/>
              </a:buClr>
              <a:buSzPts val="900"/>
              <a:buFont typeface="Arial"/>
              <a:buNone/>
              <a:defRPr sz="900" b="0" i="0" u="none" strike="noStrike" cap="none">
                <a:solidFill>
                  <a:srgbClr val="120B7C"/>
                </a:solidFill>
                <a:latin typeface="Arial"/>
                <a:ea typeface="Arial"/>
                <a:cs typeface="Arial"/>
                <a:sym typeface="Arial"/>
              </a:defRPr>
            </a:lvl8pPr>
            <a:lvl9pPr marL="4114800" marR="0" lvl="8" indent="-228600" algn="l" rtl="0">
              <a:lnSpc>
                <a:spcPct val="95000"/>
              </a:lnSpc>
              <a:spcBef>
                <a:spcPts val="225"/>
              </a:spcBef>
              <a:spcAft>
                <a:spcPts val="0"/>
              </a:spcAft>
              <a:buClr>
                <a:srgbClr val="120B7C"/>
              </a:buClr>
              <a:buSzPts val="900"/>
              <a:buFont typeface="Arial"/>
              <a:buNone/>
              <a:defRPr sz="900" b="0" i="0" u="none" strike="noStrike" cap="none">
                <a:solidFill>
                  <a:srgbClr val="120B7C"/>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Picture with Caption" type="picTx">
  <p:cSld name="PICTURE_WITH_CAPTION_TEXT">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1792288" y="4800600"/>
            <a:ext cx="5486400" cy="566738"/>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1pPr>
            <a:lvl2pPr marR="0" lvl="1"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R="0" lvl="2"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R="0" lvl="3"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R="0" lvl="4"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R="0" lvl="5"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R="0" lvl="6"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R="0" lvl="7"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R="0" lvl="8"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
        <p:nvSpPr>
          <p:cNvPr id="53" name="Google Shape;53;p13"/>
          <p:cNvSpPr>
            <a:spLocks noGrp="1"/>
          </p:cNvSpPr>
          <p:nvPr>
            <p:ph type="pic" idx="2"/>
          </p:nvPr>
        </p:nvSpPr>
        <p:spPr>
          <a:xfrm>
            <a:off x="1792288" y="612775"/>
            <a:ext cx="5486400" cy="4114800"/>
          </a:xfrm>
          <a:prstGeom prst="rect">
            <a:avLst/>
          </a:prstGeom>
          <a:noFill/>
          <a:ln>
            <a:noFill/>
          </a:ln>
        </p:spPr>
        <p:txBody>
          <a:bodyPr spcFirstLastPara="1" wrap="square" lIns="0" tIns="0" rIns="0" bIns="0" anchor="t" anchorCtr="0"/>
          <a:lstStyle>
            <a:lvl1pPr marR="0" lvl="0" algn="l" rtl="0">
              <a:lnSpc>
                <a:spcPct val="95000"/>
              </a:lnSpc>
              <a:spcBef>
                <a:spcPts val="1120"/>
              </a:spcBef>
              <a:spcAft>
                <a:spcPts val="0"/>
              </a:spcAft>
              <a:buClr>
                <a:srgbClr val="120B7C"/>
              </a:buClr>
              <a:buSzPts val="3200"/>
              <a:buFont typeface="Noto Sans Symbols"/>
              <a:buNone/>
              <a:defRPr sz="3200" b="0" i="0" u="none" strike="noStrike" cap="none">
                <a:solidFill>
                  <a:srgbClr val="120B7C"/>
                </a:solidFill>
                <a:latin typeface="Arial"/>
                <a:ea typeface="Arial"/>
                <a:cs typeface="Arial"/>
                <a:sym typeface="Arial"/>
              </a:defRPr>
            </a:lvl1pPr>
            <a:lvl2pPr marR="0" lvl="1" algn="l" rtl="0">
              <a:lnSpc>
                <a:spcPct val="95000"/>
              </a:lnSpc>
              <a:spcBef>
                <a:spcPts val="700"/>
              </a:spcBef>
              <a:spcAft>
                <a:spcPts val="0"/>
              </a:spcAft>
              <a:buClr>
                <a:srgbClr val="120B7C"/>
              </a:buClr>
              <a:buSzPts val="2800"/>
              <a:buFont typeface="Arial"/>
              <a:buNone/>
              <a:defRPr sz="2800" b="0" i="0" u="none" strike="noStrike" cap="none">
                <a:solidFill>
                  <a:srgbClr val="120B7C"/>
                </a:solidFill>
                <a:latin typeface="Arial"/>
                <a:ea typeface="Arial"/>
                <a:cs typeface="Arial"/>
                <a:sym typeface="Arial"/>
              </a:defRPr>
            </a:lvl2pPr>
            <a:lvl3pPr marR="0" lvl="2" algn="l" rtl="0">
              <a:lnSpc>
                <a:spcPct val="95000"/>
              </a:lnSpc>
              <a:spcBef>
                <a:spcPts val="600"/>
              </a:spcBef>
              <a:spcAft>
                <a:spcPts val="0"/>
              </a:spcAft>
              <a:buClr>
                <a:srgbClr val="120B7C"/>
              </a:buClr>
              <a:buSzPts val="2400"/>
              <a:buFont typeface="Arial"/>
              <a:buNone/>
              <a:defRPr sz="2400" b="0" i="0" u="none" strike="noStrike" cap="none">
                <a:solidFill>
                  <a:srgbClr val="120B7C"/>
                </a:solidFill>
                <a:latin typeface="Arial"/>
                <a:ea typeface="Arial"/>
                <a:cs typeface="Arial"/>
                <a:sym typeface="Arial"/>
              </a:defRPr>
            </a:lvl3pPr>
            <a:lvl4pPr marR="0" lvl="3" algn="l" rtl="0">
              <a:lnSpc>
                <a:spcPct val="95000"/>
              </a:lnSpc>
              <a:spcBef>
                <a:spcPts val="500"/>
              </a:spcBef>
              <a:spcAft>
                <a:spcPts val="0"/>
              </a:spcAft>
              <a:buClr>
                <a:srgbClr val="120B7C"/>
              </a:buClr>
              <a:buSzPts val="2000"/>
              <a:buFont typeface="Arial"/>
              <a:buNone/>
              <a:defRPr sz="2000" b="0" i="0" u="none" strike="noStrike" cap="none">
                <a:solidFill>
                  <a:srgbClr val="120B7C"/>
                </a:solidFill>
                <a:latin typeface="Arial"/>
                <a:ea typeface="Arial"/>
                <a:cs typeface="Arial"/>
                <a:sym typeface="Arial"/>
              </a:defRPr>
            </a:lvl4pPr>
            <a:lvl5pPr marR="0" lvl="4" algn="l" rtl="0">
              <a:lnSpc>
                <a:spcPct val="95000"/>
              </a:lnSpc>
              <a:spcBef>
                <a:spcPts val="500"/>
              </a:spcBef>
              <a:spcAft>
                <a:spcPts val="0"/>
              </a:spcAft>
              <a:buClr>
                <a:srgbClr val="120B7C"/>
              </a:buClr>
              <a:buSzPts val="2000"/>
              <a:buFont typeface="Arial"/>
              <a:buNone/>
              <a:defRPr sz="2000" b="0" i="0" u="none" strike="noStrike" cap="none">
                <a:solidFill>
                  <a:srgbClr val="120B7C"/>
                </a:solidFill>
                <a:latin typeface="Arial"/>
                <a:ea typeface="Arial"/>
                <a:cs typeface="Arial"/>
                <a:sym typeface="Arial"/>
              </a:defRPr>
            </a:lvl5pPr>
            <a:lvl6pPr marR="0" lvl="5" algn="l" rtl="0">
              <a:lnSpc>
                <a:spcPct val="95000"/>
              </a:lnSpc>
              <a:spcBef>
                <a:spcPts val="500"/>
              </a:spcBef>
              <a:spcAft>
                <a:spcPts val="0"/>
              </a:spcAft>
              <a:buClr>
                <a:srgbClr val="120B7C"/>
              </a:buClr>
              <a:buSzPts val="2000"/>
              <a:buFont typeface="Arial"/>
              <a:buNone/>
              <a:defRPr sz="2000" b="0" i="0" u="none" strike="noStrike" cap="none">
                <a:solidFill>
                  <a:srgbClr val="120B7C"/>
                </a:solidFill>
                <a:latin typeface="Arial"/>
                <a:ea typeface="Arial"/>
                <a:cs typeface="Arial"/>
                <a:sym typeface="Arial"/>
              </a:defRPr>
            </a:lvl6pPr>
            <a:lvl7pPr marR="0" lvl="6" algn="l" rtl="0">
              <a:lnSpc>
                <a:spcPct val="95000"/>
              </a:lnSpc>
              <a:spcBef>
                <a:spcPts val="500"/>
              </a:spcBef>
              <a:spcAft>
                <a:spcPts val="0"/>
              </a:spcAft>
              <a:buClr>
                <a:srgbClr val="120B7C"/>
              </a:buClr>
              <a:buSzPts val="2000"/>
              <a:buFont typeface="Arial"/>
              <a:buNone/>
              <a:defRPr sz="2000" b="0" i="0" u="none" strike="noStrike" cap="none">
                <a:solidFill>
                  <a:srgbClr val="120B7C"/>
                </a:solidFill>
                <a:latin typeface="Arial"/>
                <a:ea typeface="Arial"/>
                <a:cs typeface="Arial"/>
                <a:sym typeface="Arial"/>
              </a:defRPr>
            </a:lvl7pPr>
            <a:lvl8pPr marR="0" lvl="7" algn="l" rtl="0">
              <a:lnSpc>
                <a:spcPct val="95000"/>
              </a:lnSpc>
              <a:spcBef>
                <a:spcPts val="500"/>
              </a:spcBef>
              <a:spcAft>
                <a:spcPts val="0"/>
              </a:spcAft>
              <a:buClr>
                <a:srgbClr val="120B7C"/>
              </a:buClr>
              <a:buSzPts val="2000"/>
              <a:buFont typeface="Arial"/>
              <a:buNone/>
              <a:defRPr sz="2000" b="0" i="0" u="none" strike="noStrike" cap="none">
                <a:solidFill>
                  <a:srgbClr val="120B7C"/>
                </a:solidFill>
                <a:latin typeface="Arial"/>
                <a:ea typeface="Arial"/>
                <a:cs typeface="Arial"/>
                <a:sym typeface="Arial"/>
              </a:defRPr>
            </a:lvl8pPr>
            <a:lvl9pPr marR="0" lvl="8" algn="l" rtl="0">
              <a:lnSpc>
                <a:spcPct val="95000"/>
              </a:lnSpc>
              <a:spcBef>
                <a:spcPts val="500"/>
              </a:spcBef>
              <a:spcAft>
                <a:spcPts val="0"/>
              </a:spcAft>
              <a:buClr>
                <a:srgbClr val="120B7C"/>
              </a:buClr>
              <a:buSzPts val="2000"/>
              <a:buFont typeface="Arial"/>
              <a:buNone/>
              <a:defRPr sz="2000" b="0" i="0" u="none" strike="noStrike" cap="none">
                <a:solidFill>
                  <a:srgbClr val="120B7C"/>
                </a:solidFill>
                <a:latin typeface="Arial"/>
                <a:ea typeface="Arial"/>
                <a:cs typeface="Arial"/>
                <a:sym typeface="Arial"/>
              </a:defRPr>
            </a:lvl9pPr>
          </a:lstStyle>
          <a:p>
            <a:endParaRPr/>
          </a:p>
        </p:txBody>
      </p:sp>
      <p:sp>
        <p:nvSpPr>
          <p:cNvPr id="54" name="Google Shape;54;p13"/>
          <p:cNvSpPr txBox="1">
            <a:spLocks noGrp="1"/>
          </p:cNvSpPr>
          <p:nvPr>
            <p:ph type="body" idx="1"/>
          </p:nvPr>
        </p:nvSpPr>
        <p:spPr>
          <a:xfrm>
            <a:off x="1792288" y="5367338"/>
            <a:ext cx="5486400" cy="804862"/>
          </a:xfrm>
          <a:prstGeom prst="rect">
            <a:avLst/>
          </a:prstGeom>
          <a:noFill/>
          <a:ln>
            <a:noFill/>
          </a:ln>
        </p:spPr>
        <p:txBody>
          <a:bodyPr spcFirstLastPara="1" wrap="square" lIns="0" tIns="0" rIns="0" bIns="0" anchor="t" anchorCtr="0"/>
          <a:lstStyle>
            <a:lvl1pPr marL="457200" marR="0" lvl="0" indent="-228600" algn="l" rtl="0">
              <a:lnSpc>
                <a:spcPct val="95000"/>
              </a:lnSpc>
              <a:spcBef>
                <a:spcPts val="490"/>
              </a:spcBef>
              <a:spcAft>
                <a:spcPts val="0"/>
              </a:spcAft>
              <a:buClr>
                <a:srgbClr val="120B7C"/>
              </a:buClr>
              <a:buSzPts val="1400"/>
              <a:buFont typeface="Noto Sans Symbols"/>
              <a:buNone/>
              <a:defRPr sz="1400" b="0" i="0" u="none" strike="noStrike" cap="none">
                <a:solidFill>
                  <a:srgbClr val="120B7C"/>
                </a:solidFill>
                <a:latin typeface="Arial"/>
                <a:ea typeface="Arial"/>
                <a:cs typeface="Arial"/>
                <a:sym typeface="Arial"/>
              </a:defRPr>
            </a:lvl1pPr>
            <a:lvl2pPr marL="914400" marR="0" lvl="1" indent="-228600" algn="l" rtl="0">
              <a:lnSpc>
                <a:spcPct val="95000"/>
              </a:lnSpc>
              <a:spcBef>
                <a:spcPts val="300"/>
              </a:spcBef>
              <a:spcAft>
                <a:spcPts val="0"/>
              </a:spcAft>
              <a:buClr>
                <a:srgbClr val="120B7C"/>
              </a:buClr>
              <a:buSzPts val="1200"/>
              <a:buFont typeface="Arial"/>
              <a:buNone/>
              <a:defRPr sz="1200" b="0" i="0" u="none" strike="noStrike" cap="none">
                <a:solidFill>
                  <a:srgbClr val="120B7C"/>
                </a:solidFill>
                <a:latin typeface="Arial"/>
                <a:ea typeface="Arial"/>
                <a:cs typeface="Arial"/>
                <a:sym typeface="Arial"/>
              </a:defRPr>
            </a:lvl2pPr>
            <a:lvl3pPr marL="1371600" marR="0" lvl="2" indent="-228600" algn="l" rtl="0">
              <a:lnSpc>
                <a:spcPct val="95000"/>
              </a:lnSpc>
              <a:spcBef>
                <a:spcPts val="250"/>
              </a:spcBef>
              <a:spcAft>
                <a:spcPts val="0"/>
              </a:spcAft>
              <a:buClr>
                <a:srgbClr val="120B7C"/>
              </a:buClr>
              <a:buSzPts val="1000"/>
              <a:buFont typeface="Arial"/>
              <a:buNone/>
              <a:defRPr sz="1000" b="0" i="0" u="none" strike="noStrike" cap="none">
                <a:solidFill>
                  <a:srgbClr val="120B7C"/>
                </a:solidFill>
                <a:latin typeface="Arial"/>
                <a:ea typeface="Arial"/>
                <a:cs typeface="Arial"/>
                <a:sym typeface="Arial"/>
              </a:defRPr>
            </a:lvl3pPr>
            <a:lvl4pPr marL="1828800" marR="0" lvl="3" indent="-228600" algn="l" rtl="0">
              <a:lnSpc>
                <a:spcPct val="95000"/>
              </a:lnSpc>
              <a:spcBef>
                <a:spcPts val="225"/>
              </a:spcBef>
              <a:spcAft>
                <a:spcPts val="0"/>
              </a:spcAft>
              <a:buClr>
                <a:srgbClr val="120B7C"/>
              </a:buClr>
              <a:buSzPts val="900"/>
              <a:buFont typeface="Arial"/>
              <a:buNone/>
              <a:defRPr sz="900" b="0" i="0" u="none" strike="noStrike" cap="none">
                <a:solidFill>
                  <a:srgbClr val="120B7C"/>
                </a:solidFill>
                <a:latin typeface="Arial"/>
                <a:ea typeface="Arial"/>
                <a:cs typeface="Arial"/>
                <a:sym typeface="Arial"/>
              </a:defRPr>
            </a:lvl4pPr>
            <a:lvl5pPr marL="2286000" marR="0" lvl="4" indent="-228600" algn="l" rtl="0">
              <a:lnSpc>
                <a:spcPct val="95000"/>
              </a:lnSpc>
              <a:spcBef>
                <a:spcPts val="225"/>
              </a:spcBef>
              <a:spcAft>
                <a:spcPts val="0"/>
              </a:spcAft>
              <a:buClr>
                <a:srgbClr val="120B7C"/>
              </a:buClr>
              <a:buSzPts val="900"/>
              <a:buFont typeface="Arial"/>
              <a:buNone/>
              <a:defRPr sz="900" b="0" i="0" u="none" strike="noStrike" cap="none">
                <a:solidFill>
                  <a:srgbClr val="120B7C"/>
                </a:solidFill>
                <a:latin typeface="Arial"/>
                <a:ea typeface="Arial"/>
                <a:cs typeface="Arial"/>
                <a:sym typeface="Arial"/>
              </a:defRPr>
            </a:lvl5pPr>
            <a:lvl6pPr marL="2743200" marR="0" lvl="5" indent="-228600" algn="l" rtl="0">
              <a:lnSpc>
                <a:spcPct val="95000"/>
              </a:lnSpc>
              <a:spcBef>
                <a:spcPts val="225"/>
              </a:spcBef>
              <a:spcAft>
                <a:spcPts val="0"/>
              </a:spcAft>
              <a:buClr>
                <a:srgbClr val="120B7C"/>
              </a:buClr>
              <a:buSzPts val="900"/>
              <a:buFont typeface="Arial"/>
              <a:buNone/>
              <a:defRPr sz="900" b="0" i="0" u="none" strike="noStrike" cap="none">
                <a:solidFill>
                  <a:srgbClr val="120B7C"/>
                </a:solidFill>
                <a:latin typeface="Arial"/>
                <a:ea typeface="Arial"/>
                <a:cs typeface="Arial"/>
                <a:sym typeface="Arial"/>
              </a:defRPr>
            </a:lvl6pPr>
            <a:lvl7pPr marL="3200400" marR="0" lvl="6" indent="-228600" algn="l" rtl="0">
              <a:lnSpc>
                <a:spcPct val="95000"/>
              </a:lnSpc>
              <a:spcBef>
                <a:spcPts val="225"/>
              </a:spcBef>
              <a:spcAft>
                <a:spcPts val="0"/>
              </a:spcAft>
              <a:buClr>
                <a:srgbClr val="120B7C"/>
              </a:buClr>
              <a:buSzPts val="900"/>
              <a:buFont typeface="Arial"/>
              <a:buNone/>
              <a:defRPr sz="900" b="0" i="0" u="none" strike="noStrike" cap="none">
                <a:solidFill>
                  <a:srgbClr val="120B7C"/>
                </a:solidFill>
                <a:latin typeface="Arial"/>
                <a:ea typeface="Arial"/>
                <a:cs typeface="Arial"/>
                <a:sym typeface="Arial"/>
              </a:defRPr>
            </a:lvl7pPr>
            <a:lvl8pPr marL="3657600" marR="0" lvl="7" indent="-228600" algn="l" rtl="0">
              <a:lnSpc>
                <a:spcPct val="95000"/>
              </a:lnSpc>
              <a:spcBef>
                <a:spcPts val="225"/>
              </a:spcBef>
              <a:spcAft>
                <a:spcPts val="0"/>
              </a:spcAft>
              <a:buClr>
                <a:srgbClr val="120B7C"/>
              </a:buClr>
              <a:buSzPts val="900"/>
              <a:buFont typeface="Arial"/>
              <a:buNone/>
              <a:defRPr sz="900" b="0" i="0" u="none" strike="noStrike" cap="none">
                <a:solidFill>
                  <a:srgbClr val="120B7C"/>
                </a:solidFill>
                <a:latin typeface="Arial"/>
                <a:ea typeface="Arial"/>
                <a:cs typeface="Arial"/>
                <a:sym typeface="Arial"/>
              </a:defRPr>
            </a:lvl8pPr>
            <a:lvl9pPr marL="4114800" marR="0" lvl="8" indent="-228600" algn="l" rtl="0">
              <a:lnSpc>
                <a:spcPct val="95000"/>
              </a:lnSpc>
              <a:spcBef>
                <a:spcPts val="225"/>
              </a:spcBef>
              <a:spcAft>
                <a:spcPts val="0"/>
              </a:spcAft>
              <a:buClr>
                <a:srgbClr val="120B7C"/>
              </a:buClr>
              <a:buSzPts val="900"/>
              <a:buFont typeface="Arial"/>
              <a:buNone/>
              <a:defRPr sz="900" b="0" i="0" u="none" strike="noStrike" cap="none">
                <a:solidFill>
                  <a:srgbClr val="120B7C"/>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Vertical Text" type="vertTx">
  <p:cSld name="VERTICAL_TEXT">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285750" y="908050"/>
            <a:ext cx="8312150" cy="447675"/>
          </a:xfrm>
          <a:prstGeom prst="rect">
            <a:avLst/>
          </a:prstGeom>
          <a:noFill/>
          <a:ln>
            <a:noFill/>
          </a:ln>
        </p:spPr>
        <p:txBody>
          <a:bodyPr spcFirstLastPara="1" wrap="square" lIns="0" tIns="0" rIns="0" bIns="0" anchor="ctr" anchorCtr="0"/>
          <a:lstStyle>
            <a:lvl1pPr marR="0" lvl="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1pPr>
            <a:lvl2pPr marR="0" lvl="1"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R="0" lvl="2"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R="0" lvl="3"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R="0" lvl="4"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R="0" lvl="5"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R="0" lvl="6"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R="0" lvl="7"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R="0" lvl="8"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
        <p:nvSpPr>
          <p:cNvPr id="57" name="Google Shape;57;p14"/>
          <p:cNvSpPr txBox="1">
            <a:spLocks noGrp="1"/>
          </p:cNvSpPr>
          <p:nvPr>
            <p:ph type="body" idx="1"/>
          </p:nvPr>
        </p:nvSpPr>
        <p:spPr>
          <a:xfrm rot="5400000">
            <a:off x="2078038" y="-207962"/>
            <a:ext cx="4979987" cy="8542337"/>
          </a:xfrm>
          <a:prstGeom prst="rect">
            <a:avLst/>
          </a:prstGeom>
          <a:noFill/>
          <a:ln>
            <a:noFill/>
          </a:ln>
        </p:spPr>
        <p:txBody>
          <a:bodyPr spcFirstLastPara="1" wrap="square" lIns="0" tIns="0" rIns="0" bIns="0" anchor="t" anchorCtr="0"/>
          <a:lstStyle>
            <a:lvl1pPr marL="457200" marR="0" lvl="0" indent="-228600" algn="l" rtl="0">
              <a:lnSpc>
                <a:spcPct val="95000"/>
              </a:lnSpc>
              <a:spcBef>
                <a:spcPts val="490"/>
              </a:spcBef>
              <a:spcAft>
                <a:spcPts val="0"/>
              </a:spcAft>
              <a:buSzPts val="1400"/>
              <a:buNone/>
              <a:defRPr sz="1400" b="0" i="0" u="none" strike="noStrike" cap="none">
                <a:solidFill>
                  <a:srgbClr val="120B7C"/>
                </a:solidFill>
                <a:latin typeface="Arial"/>
                <a:ea typeface="Arial"/>
                <a:cs typeface="Arial"/>
                <a:sym typeface="Arial"/>
              </a:defRPr>
            </a:lvl1pPr>
            <a:lvl2pPr marL="914400" marR="0" lvl="1"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Vertical Title and Text" type="vertTitleAndTx">
  <p:cSld name="VERTICAL_TITLE_AND_VERTICAL_TEX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rot="5400000">
            <a:off x="4947444" y="2661444"/>
            <a:ext cx="5645150" cy="2138362"/>
          </a:xfrm>
          <a:prstGeom prst="rect">
            <a:avLst/>
          </a:prstGeom>
          <a:noFill/>
          <a:ln>
            <a:noFill/>
          </a:ln>
        </p:spPr>
        <p:txBody>
          <a:bodyPr spcFirstLastPara="1" wrap="square" lIns="0" tIns="0" rIns="0" bIns="0" anchor="ctr" anchorCtr="0"/>
          <a:lstStyle>
            <a:lvl1pPr marR="0" lvl="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1pPr>
            <a:lvl2pPr marR="0" lvl="1"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R="0" lvl="2"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R="0" lvl="3"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R="0" lvl="4"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R="0" lvl="5"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R="0" lvl="6"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R="0" lvl="7"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R="0" lvl="8"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
        <p:nvSpPr>
          <p:cNvPr id="60" name="Google Shape;60;p15"/>
          <p:cNvSpPr txBox="1">
            <a:spLocks noGrp="1"/>
          </p:cNvSpPr>
          <p:nvPr>
            <p:ph type="body" idx="1"/>
          </p:nvPr>
        </p:nvSpPr>
        <p:spPr>
          <a:xfrm rot="5400000">
            <a:off x="594519" y="599281"/>
            <a:ext cx="5645150" cy="6262688"/>
          </a:xfrm>
          <a:prstGeom prst="rect">
            <a:avLst/>
          </a:prstGeom>
          <a:noFill/>
          <a:ln>
            <a:noFill/>
          </a:ln>
        </p:spPr>
        <p:txBody>
          <a:bodyPr spcFirstLastPara="1" wrap="square" lIns="0" tIns="0" rIns="0" bIns="0" anchor="t" anchorCtr="0"/>
          <a:lstStyle>
            <a:lvl1pPr marL="457200" marR="0" lvl="0" indent="-228600" algn="l" rtl="0">
              <a:lnSpc>
                <a:spcPct val="95000"/>
              </a:lnSpc>
              <a:spcBef>
                <a:spcPts val="490"/>
              </a:spcBef>
              <a:spcAft>
                <a:spcPts val="0"/>
              </a:spcAft>
              <a:buSzPts val="1400"/>
              <a:buNone/>
              <a:defRPr sz="1400" b="0" i="0" u="none" strike="noStrike" cap="none">
                <a:solidFill>
                  <a:srgbClr val="120B7C"/>
                </a:solidFill>
                <a:latin typeface="Arial"/>
                <a:ea typeface="Arial"/>
                <a:cs typeface="Arial"/>
                <a:sym typeface="Arial"/>
              </a:defRPr>
            </a:lvl1pPr>
            <a:lvl2pPr marL="914400" marR="0" lvl="1"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4_Blank">
  <p:cSld name="4_Blank">
    <p:spTree>
      <p:nvGrpSpPr>
        <p:cNvPr id="1" name="Shape 61"/>
        <p:cNvGrpSpPr/>
        <p:nvPr/>
      </p:nvGrpSpPr>
      <p:grpSpPr>
        <a:xfrm>
          <a:off x="0" y="0"/>
          <a:ext cx="0" cy="0"/>
          <a:chOff x="0" y="0"/>
          <a:chExt cx="0" cy="0"/>
        </a:xfrm>
      </p:grpSpPr>
      <p:sp>
        <p:nvSpPr>
          <p:cNvPr id="62" name="Google Shape;62;p16"/>
          <p:cNvSpPr txBox="1">
            <a:spLocks noGrp="1"/>
          </p:cNvSpPr>
          <p:nvPr>
            <p:ph type="body" idx="1"/>
          </p:nvPr>
        </p:nvSpPr>
        <p:spPr>
          <a:xfrm>
            <a:off x="533400" y="5257800"/>
            <a:ext cx="8331300" cy="927000"/>
          </a:xfrm>
          <a:prstGeom prst="rect">
            <a:avLst/>
          </a:prstGeom>
          <a:noFill/>
          <a:ln>
            <a:noFill/>
          </a:ln>
        </p:spPr>
        <p:txBody>
          <a:bodyPr spcFirstLastPara="1" wrap="square" lIns="0" tIns="0" rIns="0" bIns="0" anchor="t" anchorCtr="0"/>
          <a:lstStyle>
            <a:lvl1pPr marL="457200" marR="0" lvl="0" indent="-228600" algn="l" rtl="0">
              <a:lnSpc>
                <a:spcPct val="95000"/>
              </a:lnSpc>
              <a:spcBef>
                <a:spcPts val="0"/>
              </a:spcBef>
              <a:spcAft>
                <a:spcPts val="0"/>
              </a:spcAft>
              <a:buClr>
                <a:srgbClr val="120B7C"/>
              </a:buClr>
              <a:buSzPts val="1100"/>
              <a:buFont typeface="Noto Sans Symbols"/>
              <a:buNone/>
              <a:defRPr sz="1100" b="0" i="0" u="none" strike="noStrike" cap="none">
                <a:solidFill>
                  <a:schemeClr val="dk1"/>
                </a:solidFill>
                <a:latin typeface="Arial"/>
                <a:ea typeface="Arial"/>
                <a:cs typeface="Arial"/>
                <a:sym typeface="Arial"/>
              </a:defRPr>
            </a:lvl1pPr>
            <a:lvl2pPr marL="914400" marR="0" lvl="1"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
        <p:nvSpPr>
          <p:cNvPr id="63" name="Google Shape;63;p16"/>
          <p:cNvSpPr txBox="1">
            <a:spLocks noGrp="1"/>
          </p:cNvSpPr>
          <p:nvPr>
            <p:ph type="title"/>
          </p:nvPr>
        </p:nvSpPr>
        <p:spPr>
          <a:xfrm>
            <a:off x="533400" y="355600"/>
            <a:ext cx="8229600" cy="787500"/>
          </a:xfrm>
          <a:prstGeom prst="rect">
            <a:avLst/>
          </a:prstGeom>
          <a:noFill/>
          <a:ln>
            <a:noFill/>
          </a:ln>
        </p:spPr>
        <p:txBody>
          <a:bodyPr spcFirstLastPara="1" wrap="square" lIns="0" tIns="0" rIns="0" bIns="0" anchor="ctr" anchorCtr="0"/>
          <a:lstStyle>
            <a:lvl1pPr marR="0" lvl="0" algn="l" rtl="0">
              <a:lnSpc>
                <a:spcPct val="90000"/>
              </a:lnSpc>
              <a:spcBef>
                <a:spcPts val="0"/>
              </a:spcBef>
              <a:spcAft>
                <a:spcPts val="0"/>
              </a:spcAft>
              <a:buSzPts val="1400"/>
              <a:buNone/>
              <a:defRPr sz="2000" b="1" i="0" u="none" strike="noStrike" cap="none">
                <a:solidFill>
                  <a:schemeClr val="dk1"/>
                </a:solidFill>
                <a:latin typeface="Arial"/>
                <a:ea typeface="Arial"/>
                <a:cs typeface="Arial"/>
                <a:sym typeface="Arial"/>
              </a:defRPr>
            </a:lvl1pPr>
            <a:lvl2pPr marR="0" lvl="1"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R="0" lvl="2"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R="0" lvl="3"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R="0" lvl="4"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R="0" lvl="5"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R="0" lvl="6"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R="0" lvl="7"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R="0" lvl="8"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
        <p:nvSpPr>
          <p:cNvPr id="64" name="Google Shape;64;p16"/>
          <p:cNvSpPr txBox="1">
            <a:spLocks noGrp="1"/>
          </p:cNvSpPr>
          <p:nvPr>
            <p:ph type="body" idx="2"/>
          </p:nvPr>
        </p:nvSpPr>
        <p:spPr>
          <a:xfrm>
            <a:off x="5638800" y="1435100"/>
            <a:ext cx="3124200" cy="36069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914400" marR="0" lvl="1"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
        <p:nvSpPr>
          <p:cNvPr id="65" name="Google Shape;65;p16"/>
          <p:cNvSpPr txBox="1">
            <a:spLocks noGrp="1"/>
          </p:cNvSpPr>
          <p:nvPr>
            <p:ph type="body" idx="3"/>
          </p:nvPr>
        </p:nvSpPr>
        <p:spPr>
          <a:xfrm>
            <a:off x="533400" y="1435100"/>
            <a:ext cx="4940400" cy="3606900"/>
          </a:xfrm>
          <a:prstGeom prst="rect">
            <a:avLst/>
          </a:prstGeom>
          <a:solidFill>
            <a:srgbClr val="D8D8D8"/>
          </a:solidFill>
          <a:ln w="9525" cap="flat" cmpd="sng">
            <a:solidFill>
              <a:srgbClr val="D8D8D8"/>
            </a:solidFill>
            <a:prstDash val="solid"/>
            <a:round/>
            <a:headEnd type="none" w="sm" len="sm"/>
            <a:tailEnd type="none" w="sm" len="sm"/>
          </a:ln>
          <a:effectLst>
            <a:outerShdw blurRad="355600" dist="101600" dir="2700000">
              <a:srgbClr val="000000">
                <a:alpha val="40780"/>
              </a:srgbClr>
            </a:outerShdw>
          </a:effectLst>
        </p:spPr>
        <p:txBody>
          <a:bodyPr spcFirstLastPara="1" wrap="square" lIns="0" tIns="0" rIns="0" bIns="0" anchor="t" anchorCtr="0"/>
          <a:lstStyle>
            <a:lvl1pPr marL="457200" marR="0" lvl="0" indent="-228600" algn="l" rtl="0">
              <a:lnSpc>
                <a:spcPct val="95000"/>
              </a:lnSpc>
              <a:spcBef>
                <a:spcPts val="840"/>
              </a:spcBef>
              <a:spcAft>
                <a:spcPts val="0"/>
              </a:spcAft>
              <a:buClr>
                <a:srgbClr val="120B7C"/>
              </a:buClr>
              <a:buSzPts val="2400"/>
              <a:buFont typeface="Noto Sans Symbols"/>
              <a:buNone/>
              <a:defRPr sz="2400" b="0" i="0" u="none" strike="noStrike" cap="none">
                <a:solidFill>
                  <a:schemeClr val="dk1"/>
                </a:solidFill>
                <a:latin typeface="Arial"/>
                <a:ea typeface="Arial"/>
                <a:cs typeface="Arial"/>
                <a:sym typeface="Arial"/>
              </a:defRPr>
            </a:lvl1pPr>
            <a:lvl2pPr marL="914400" marR="0" lvl="1"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1_Blank">
  <p:cSld name="1_Blank">
    <p:spTree>
      <p:nvGrpSpPr>
        <p:cNvPr id="1" name="Shape 66"/>
        <p:cNvGrpSpPr/>
        <p:nvPr/>
      </p:nvGrpSpPr>
      <p:grpSpPr>
        <a:xfrm>
          <a:off x="0" y="0"/>
          <a:ext cx="0" cy="0"/>
          <a:chOff x="0" y="0"/>
          <a:chExt cx="0" cy="0"/>
        </a:xfrm>
      </p:grpSpPr>
      <p:sp>
        <p:nvSpPr>
          <p:cNvPr id="67" name="Google Shape;67;p17"/>
          <p:cNvSpPr txBox="1">
            <a:spLocks noGrp="1"/>
          </p:cNvSpPr>
          <p:nvPr>
            <p:ph type="body" idx="1"/>
          </p:nvPr>
        </p:nvSpPr>
        <p:spPr>
          <a:xfrm>
            <a:off x="533400" y="5257800"/>
            <a:ext cx="8331300" cy="927000"/>
          </a:xfrm>
          <a:prstGeom prst="rect">
            <a:avLst/>
          </a:prstGeom>
          <a:noFill/>
          <a:ln>
            <a:noFill/>
          </a:ln>
        </p:spPr>
        <p:txBody>
          <a:bodyPr spcFirstLastPara="1" wrap="square" lIns="0" tIns="0" rIns="0" bIns="0" anchor="t" anchorCtr="0"/>
          <a:lstStyle>
            <a:lvl1pPr marL="457200" marR="0" lvl="0" indent="-228600" algn="l" rtl="0">
              <a:lnSpc>
                <a:spcPct val="95000"/>
              </a:lnSpc>
              <a:spcBef>
                <a:spcPts val="0"/>
              </a:spcBef>
              <a:spcAft>
                <a:spcPts val="0"/>
              </a:spcAft>
              <a:buClr>
                <a:srgbClr val="120B7C"/>
              </a:buClr>
              <a:buSzPts val="1100"/>
              <a:buFont typeface="Noto Sans Symbols"/>
              <a:buNone/>
              <a:defRPr sz="1100" b="0" i="0" u="none" strike="noStrike" cap="none">
                <a:solidFill>
                  <a:schemeClr val="dk1"/>
                </a:solidFill>
                <a:latin typeface="Arial"/>
                <a:ea typeface="Arial"/>
                <a:cs typeface="Arial"/>
                <a:sym typeface="Arial"/>
              </a:defRPr>
            </a:lvl1pPr>
            <a:lvl2pPr marL="914400" marR="0" lvl="1"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
        <p:nvSpPr>
          <p:cNvPr id="68" name="Google Shape;68;p17"/>
          <p:cNvSpPr txBox="1">
            <a:spLocks noGrp="1"/>
          </p:cNvSpPr>
          <p:nvPr>
            <p:ph type="title"/>
          </p:nvPr>
        </p:nvSpPr>
        <p:spPr>
          <a:xfrm>
            <a:off x="533400" y="355600"/>
            <a:ext cx="8229600" cy="787500"/>
          </a:xfrm>
          <a:prstGeom prst="rect">
            <a:avLst/>
          </a:prstGeom>
          <a:noFill/>
          <a:ln>
            <a:noFill/>
          </a:ln>
        </p:spPr>
        <p:txBody>
          <a:bodyPr spcFirstLastPara="1" wrap="square" lIns="0" tIns="0" rIns="0" bIns="0" anchor="ctr" anchorCtr="0"/>
          <a:lstStyle>
            <a:lvl1pPr marR="0" lvl="0" algn="l" rtl="0">
              <a:lnSpc>
                <a:spcPct val="90000"/>
              </a:lnSpc>
              <a:spcBef>
                <a:spcPts val="0"/>
              </a:spcBef>
              <a:spcAft>
                <a:spcPts val="0"/>
              </a:spcAft>
              <a:buSzPts val="1400"/>
              <a:buNone/>
              <a:defRPr sz="2000" b="1" i="0" u="none" strike="noStrike" cap="none">
                <a:solidFill>
                  <a:schemeClr val="dk1"/>
                </a:solidFill>
                <a:latin typeface="Arial"/>
                <a:ea typeface="Arial"/>
                <a:cs typeface="Arial"/>
                <a:sym typeface="Arial"/>
              </a:defRPr>
            </a:lvl1pPr>
            <a:lvl2pPr marR="0" lvl="1"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R="0" lvl="2"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R="0" lvl="3"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R="0" lvl="4"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R="0" lvl="5"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R="0" lvl="6"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R="0" lvl="7"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R="0" lvl="8"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
        <p:nvSpPr>
          <p:cNvPr id="69" name="Google Shape;69;p17"/>
          <p:cNvSpPr txBox="1">
            <a:spLocks noGrp="1"/>
          </p:cNvSpPr>
          <p:nvPr>
            <p:ph type="body" idx="2"/>
          </p:nvPr>
        </p:nvSpPr>
        <p:spPr>
          <a:xfrm>
            <a:off x="5638800" y="1435100"/>
            <a:ext cx="3124200" cy="36069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914400" marR="0" lvl="1"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
        <p:nvSpPr>
          <p:cNvPr id="70" name="Google Shape;70;p17"/>
          <p:cNvSpPr txBox="1">
            <a:spLocks noGrp="1"/>
          </p:cNvSpPr>
          <p:nvPr>
            <p:ph type="body" idx="3"/>
          </p:nvPr>
        </p:nvSpPr>
        <p:spPr>
          <a:xfrm>
            <a:off x="533400" y="1435100"/>
            <a:ext cx="4940400" cy="3606900"/>
          </a:xfrm>
          <a:prstGeom prst="rect">
            <a:avLst/>
          </a:prstGeom>
          <a:solidFill>
            <a:srgbClr val="D8D8D8"/>
          </a:solidFill>
          <a:ln w="9525" cap="flat" cmpd="sng">
            <a:solidFill>
              <a:srgbClr val="D8D8D8"/>
            </a:solidFill>
            <a:prstDash val="solid"/>
            <a:round/>
            <a:headEnd type="none" w="sm" len="sm"/>
            <a:tailEnd type="none" w="sm" len="sm"/>
          </a:ln>
          <a:effectLst>
            <a:outerShdw blurRad="355600" dist="101600" dir="2700000">
              <a:srgbClr val="000000">
                <a:alpha val="40780"/>
              </a:srgbClr>
            </a:outerShdw>
          </a:effectLst>
        </p:spPr>
        <p:txBody>
          <a:bodyPr spcFirstLastPara="1" wrap="square" lIns="0" tIns="0" rIns="0" bIns="0" anchor="t" anchorCtr="0"/>
          <a:lstStyle>
            <a:lvl1pPr marL="457200" marR="0" lvl="0" indent="-228600" algn="l" rtl="0">
              <a:lnSpc>
                <a:spcPct val="95000"/>
              </a:lnSpc>
              <a:spcBef>
                <a:spcPts val="840"/>
              </a:spcBef>
              <a:spcAft>
                <a:spcPts val="0"/>
              </a:spcAft>
              <a:buClr>
                <a:srgbClr val="120B7C"/>
              </a:buClr>
              <a:buSzPts val="2400"/>
              <a:buFont typeface="Noto Sans Symbols"/>
              <a:buNone/>
              <a:defRPr sz="2400" b="0" i="0" u="none" strike="noStrike" cap="none">
                <a:solidFill>
                  <a:schemeClr val="dk1"/>
                </a:solidFill>
                <a:latin typeface="Arial"/>
                <a:ea typeface="Arial"/>
                <a:cs typeface="Arial"/>
                <a:sym typeface="Arial"/>
              </a:defRPr>
            </a:lvl1pPr>
            <a:lvl2pPr marL="914400" marR="0" lvl="1"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3_Blank">
  <p:cSld name="3_Blank">
    <p:spTree>
      <p:nvGrpSpPr>
        <p:cNvPr id="1" name="Shape 71"/>
        <p:cNvGrpSpPr/>
        <p:nvPr/>
      </p:nvGrpSpPr>
      <p:grpSpPr>
        <a:xfrm>
          <a:off x="0" y="0"/>
          <a:ext cx="0" cy="0"/>
          <a:chOff x="0" y="0"/>
          <a:chExt cx="0" cy="0"/>
        </a:xfrm>
      </p:grpSpPr>
      <p:sp>
        <p:nvSpPr>
          <p:cNvPr id="72" name="Google Shape;72;p18"/>
          <p:cNvSpPr txBox="1">
            <a:spLocks noGrp="1"/>
          </p:cNvSpPr>
          <p:nvPr>
            <p:ph type="body" idx="1"/>
          </p:nvPr>
        </p:nvSpPr>
        <p:spPr>
          <a:xfrm>
            <a:off x="533400" y="5257800"/>
            <a:ext cx="8331300" cy="927000"/>
          </a:xfrm>
          <a:prstGeom prst="rect">
            <a:avLst/>
          </a:prstGeom>
          <a:noFill/>
          <a:ln>
            <a:noFill/>
          </a:ln>
        </p:spPr>
        <p:txBody>
          <a:bodyPr spcFirstLastPara="1" wrap="square" lIns="0" tIns="0" rIns="0" bIns="0" anchor="t" anchorCtr="0"/>
          <a:lstStyle>
            <a:lvl1pPr marL="457200" marR="0" lvl="0" indent="-228600" algn="l" rtl="0">
              <a:lnSpc>
                <a:spcPct val="95000"/>
              </a:lnSpc>
              <a:spcBef>
                <a:spcPts val="0"/>
              </a:spcBef>
              <a:spcAft>
                <a:spcPts val="0"/>
              </a:spcAft>
              <a:buClr>
                <a:srgbClr val="120B7C"/>
              </a:buClr>
              <a:buSzPts val="1100"/>
              <a:buFont typeface="Noto Sans Symbols"/>
              <a:buNone/>
              <a:defRPr sz="1100" b="0" i="0" u="none" strike="noStrike" cap="none">
                <a:solidFill>
                  <a:schemeClr val="dk1"/>
                </a:solidFill>
                <a:latin typeface="Arial"/>
                <a:ea typeface="Arial"/>
                <a:cs typeface="Arial"/>
                <a:sym typeface="Arial"/>
              </a:defRPr>
            </a:lvl1pPr>
            <a:lvl2pPr marL="914400" marR="0" lvl="1"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
        <p:nvSpPr>
          <p:cNvPr id="73" name="Google Shape;73;p18"/>
          <p:cNvSpPr txBox="1">
            <a:spLocks noGrp="1"/>
          </p:cNvSpPr>
          <p:nvPr>
            <p:ph type="title"/>
          </p:nvPr>
        </p:nvSpPr>
        <p:spPr>
          <a:xfrm>
            <a:off x="533400" y="355600"/>
            <a:ext cx="8229600" cy="787500"/>
          </a:xfrm>
          <a:prstGeom prst="rect">
            <a:avLst/>
          </a:prstGeom>
          <a:noFill/>
          <a:ln>
            <a:noFill/>
          </a:ln>
        </p:spPr>
        <p:txBody>
          <a:bodyPr spcFirstLastPara="1" wrap="square" lIns="0" tIns="0" rIns="0" bIns="0" anchor="ctr" anchorCtr="0"/>
          <a:lstStyle>
            <a:lvl1pPr marR="0" lvl="0" algn="l" rtl="0">
              <a:lnSpc>
                <a:spcPct val="90000"/>
              </a:lnSpc>
              <a:spcBef>
                <a:spcPts val="0"/>
              </a:spcBef>
              <a:spcAft>
                <a:spcPts val="0"/>
              </a:spcAft>
              <a:buSzPts val="1400"/>
              <a:buNone/>
              <a:defRPr sz="2000" b="1" i="0" u="none" strike="noStrike" cap="none">
                <a:solidFill>
                  <a:schemeClr val="dk1"/>
                </a:solidFill>
                <a:latin typeface="Arial"/>
                <a:ea typeface="Arial"/>
                <a:cs typeface="Arial"/>
                <a:sym typeface="Arial"/>
              </a:defRPr>
            </a:lvl1pPr>
            <a:lvl2pPr marR="0" lvl="1"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R="0" lvl="2"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R="0" lvl="3"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R="0" lvl="4"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R="0" lvl="5"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R="0" lvl="6"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R="0" lvl="7"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R="0" lvl="8"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
        <p:nvSpPr>
          <p:cNvPr id="74" name="Google Shape;74;p18"/>
          <p:cNvSpPr txBox="1">
            <a:spLocks noGrp="1"/>
          </p:cNvSpPr>
          <p:nvPr>
            <p:ph type="body" idx="2"/>
          </p:nvPr>
        </p:nvSpPr>
        <p:spPr>
          <a:xfrm>
            <a:off x="5638800" y="1435100"/>
            <a:ext cx="3124200" cy="36069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914400" marR="0" lvl="1"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
        <p:nvSpPr>
          <p:cNvPr id="75" name="Google Shape;75;p18"/>
          <p:cNvSpPr txBox="1">
            <a:spLocks noGrp="1"/>
          </p:cNvSpPr>
          <p:nvPr>
            <p:ph type="body" idx="3"/>
          </p:nvPr>
        </p:nvSpPr>
        <p:spPr>
          <a:xfrm>
            <a:off x="533400" y="1435100"/>
            <a:ext cx="4940400" cy="3606900"/>
          </a:xfrm>
          <a:prstGeom prst="rect">
            <a:avLst/>
          </a:prstGeom>
          <a:solidFill>
            <a:srgbClr val="D8D8D8"/>
          </a:solidFill>
          <a:ln w="9525" cap="flat" cmpd="sng">
            <a:solidFill>
              <a:srgbClr val="D8D8D8"/>
            </a:solidFill>
            <a:prstDash val="solid"/>
            <a:round/>
            <a:headEnd type="none" w="sm" len="sm"/>
            <a:tailEnd type="none" w="sm" len="sm"/>
          </a:ln>
          <a:effectLst>
            <a:outerShdw blurRad="355600" dist="101600" dir="2700000">
              <a:srgbClr val="000000">
                <a:alpha val="40780"/>
              </a:srgbClr>
            </a:outerShdw>
          </a:effectLst>
        </p:spPr>
        <p:txBody>
          <a:bodyPr spcFirstLastPara="1" wrap="square" lIns="0" tIns="0" rIns="0" bIns="0" anchor="t" anchorCtr="0"/>
          <a:lstStyle>
            <a:lvl1pPr marL="457200" marR="0" lvl="0" indent="-228600" algn="l" rtl="0">
              <a:lnSpc>
                <a:spcPct val="95000"/>
              </a:lnSpc>
              <a:spcBef>
                <a:spcPts val="840"/>
              </a:spcBef>
              <a:spcAft>
                <a:spcPts val="0"/>
              </a:spcAft>
              <a:buClr>
                <a:srgbClr val="120B7C"/>
              </a:buClr>
              <a:buSzPts val="2400"/>
              <a:buFont typeface="Noto Sans Symbols"/>
              <a:buNone/>
              <a:defRPr sz="2400" b="0" i="0" u="none" strike="noStrike" cap="none">
                <a:solidFill>
                  <a:schemeClr val="dk1"/>
                </a:solidFill>
                <a:latin typeface="Arial"/>
                <a:ea typeface="Arial"/>
                <a:cs typeface="Arial"/>
                <a:sym typeface="Arial"/>
              </a:defRPr>
            </a:lvl1pPr>
            <a:lvl2pPr marL="914400" marR="0" lvl="1"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Text, and Content" type="txAndObj">
  <p:cSld name="TEXT_AND_OBJECT">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285750" y="908050"/>
            <a:ext cx="8312100" cy="4476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1pPr>
            <a:lvl2pPr marR="0" lvl="1"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R="0" lvl="2"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R="0" lvl="3"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R="0" lvl="4"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R="0" lvl="5"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R="0" lvl="6"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R="0" lvl="7"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R="0" lvl="8"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
        <p:nvSpPr>
          <p:cNvPr id="82" name="Google Shape;82;p20"/>
          <p:cNvSpPr txBox="1">
            <a:spLocks noGrp="1"/>
          </p:cNvSpPr>
          <p:nvPr>
            <p:ph type="body" idx="1"/>
          </p:nvPr>
        </p:nvSpPr>
        <p:spPr>
          <a:xfrm>
            <a:off x="296863" y="1573213"/>
            <a:ext cx="4194300" cy="4980000"/>
          </a:xfrm>
          <a:prstGeom prst="rect">
            <a:avLst/>
          </a:prstGeom>
          <a:noFill/>
          <a:ln>
            <a:noFill/>
          </a:ln>
        </p:spPr>
        <p:txBody>
          <a:bodyPr spcFirstLastPara="1" wrap="square" lIns="91425" tIns="91425" rIns="91425" bIns="91425" anchor="t" anchorCtr="0"/>
          <a:lstStyle>
            <a:lvl1pPr marL="457200" marR="0" lvl="0" indent="-228600" algn="l" rtl="0">
              <a:lnSpc>
                <a:spcPct val="95000"/>
              </a:lnSpc>
              <a:spcBef>
                <a:spcPts val="490"/>
              </a:spcBef>
              <a:spcAft>
                <a:spcPts val="0"/>
              </a:spcAft>
              <a:buSzPts val="1400"/>
              <a:buNone/>
              <a:defRPr sz="1400" b="0" i="0" u="none" strike="noStrike" cap="none">
                <a:solidFill>
                  <a:srgbClr val="120B7C"/>
                </a:solidFill>
                <a:latin typeface="Arial"/>
                <a:ea typeface="Arial"/>
                <a:cs typeface="Arial"/>
                <a:sym typeface="Arial"/>
              </a:defRPr>
            </a:lvl1pPr>
            <a:lvl2pPr marL="914400" marR="0" lvl="1"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
        <p:nvSpPr>
          <p:cNvPr id="83" name="Google Shape;83;p20"/>
          <p:cNvSpPr txBox="1">
            <a:spLocks noGrp="1"/>
          </p:cNvSpPr>
          <p:nvPr>
            <p:ph type="body" idx="2"/>
          </p:nvPr>
        </p:nvSpPr>
        <p:spPr>
          <a:xfrm>
            <a:off x="4643438" y="1573213"/>
            <a:ext cx="4195800" cy="4980000"/>
          </a:xfrm>
          <a:prstGeom prst="rect">
            <a:avLst/>
          </a:prstGeom>
          <a:noFill/>
          <a:ln>
            <a:noFill/>
          </a:ln>
        </p:spPr>
        <p:txBody>
          <a:bodyPr spcFirstLastPara="1" wrap="square" lIns="91425" tIns="91425" rIns="91425" bIns="91425" anchor="t" anchorCtr="0"/>
          <a:lstStyle>
            <a:lvl1pPr marL="457200" marR="0" lvl="0" indent="-228600" algn="l" rtl="0">
              <a:lnSpc>
                <a:spcPct val="95000"/>
              </a:lnSpc>
              <a:spcBef>
                <a:spcPts val="490"/>
              </a:spcBef>
              <a:spcAft>
                <a:spcPts val="0"/>
              </a:spcAft>
              <a:buSzPts val="1400"/>
              <a:buNone/>
              <a:defRPr sz="1400" b="0" i="0" u="none" strike="noStrike" cap="none">
                <a:solidFill>
                  <a:srgbClr val="120B7C"/>
                </a:solidFill>
                <a:latin typeface="Arial"/>
                <a:ea typeface="Arial"/>
                <a:cs typeface="Arial"/>
                <a:sym typeface="Arial"/>
              </a:defRPr>
            </a:lvl1pPr>
            <a:lvl2pPr marL="914400" marR="0" lvl="1"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Text, and 2 Content" type="txAndTwoObj">
  <p:cSld name="TEXT_AND_TWO_OBJECTS">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285750" y="908050"/>
            <a:ext cx="8312100" cy="4476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1pPr>
            <a:lvl2pPr marR="0" lvl="1"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R="0" lvl="2"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R="0" lvl="3"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R="0" lvl="4"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R="0" lvl="5"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R="0" lvl="6"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R="0" lvl="7"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R="0" lvl="8"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
        <p:nvSpPr>
          <p:cNvPr id="86" name="Google Shape;86;p21"/>
          <p:cNvSpPr txBox="1">
            <a:spLocks noGrp="1"/>
          </p:cNvSpPr>
          <p:nvPr>
            <p:ph type="body" idx="1"/>
          </p:nvPr>
        </p:nvSpPr>
        <p:spPr>
          <a:xfrm>
            <a:off x="296863" y="1573213"/>
            <a:ext cx="4194300" cy="4980000"/>
          </a:xfrm>
          <a:prstGeom prst="rect">
            <a:avLst/>
          </a:prstGeom>
          <a:noFill/>
          <a:ln>
            <a:noFill/>
          </a:ln>
        </p:spPr>
        <p:txBody>
          <a:bodyPr spcFirstLastPara="1" wrap="square" lIns="91425" tIns="91425" rIns="91425" bIns="91425" anchor="t" anchorCtr="0"/>
          <a:lstStyle>
            <a:lvl1pPr marL="457200" marR="0" lvl="0" indent="-228600" algn="l" rtl="0">
              <a:lnSpc>
                <a:spcPct val="95000"/>
              </a:lnSpc>
              <a:spcBef>
                <a:spcPts val="490"/>
              </a:spcBef>
              <a:spcAft>
                <a:spcPts val="0"/>
              </a:spcAft>
              <a:buSzPts val="1400"/>
              <a:buNone/>
              <a:defRPr sz="1400" b="0" i="0" u="none" strike="noStrike" cap="none">
                <a:solidFill>
                  <a:srgbClr val="120B7C"/>
                </a:solidFill>
                <a:latin typeface="Arial"/>
                <a:ea typeface="Arial"/>
                <a:cs typeface="Arial"/>
                <a:sym typeface="Arial"/>
              </a:defRPr>
            </a:lvl1pPr>
            <a:lvl2pPr marL="914400" marR="0" lvl="1"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
        <p:nvSpPr>
          <p:cNvPr id="87" name="Google Shape;87;p21"/>
          <p:cNvSpPr txBox="1">
            <a:spLocks noGrp="1"/>
          </p:cNvSpPr>
          <p:nvPr>
            <p:ph type="body" idx="2"/>
          </p:nvPr>
        </p:nvSpPr>
        <p:spPr>
          <a:xfrm>
            <a:off x="4643438" y="1573213"/>
            <a:ext cx="4195800" cy="2412900"/>
          </a:xfrm>
          <a:prstGeom prst="rect">
            <a:avLst/>
          </a:prstGeom>
          <a:noFill/>
          <a:ln>
            <a:noFill/>
          </a:ln>
        </p:spPr>
        <p:txBody>
          <a:bodyPr spcFirstLastPara="1" wrap="square" lIns="91425" tIns="91425" rIns="91425" bIns="91425" anchor="t" anchorCtr="0"/>
          <a:lstStyle>
            <a:lvl1pPr marL="457200" marR="0" lvl="0" indent="-228600" algn="l" rtl="0">
              <a:lnSpc>
                <a:spcPct val="95000"/>
              </a:lnSpc>
              <a:spcBef>
                <a:spcPts val="490"/>
              </a:spcBef>
              <a:spcAft>
                <a:spcPts val="0"/>
              </a:spcAft>
              <a:buSzPts val="1400"/>
              <a:buNone/>
              <a:defRPr sz="1400" b="0" i="0" u="none" strike="noStrike" cap="none">
                <a:solidFill>
                  <a:srgbClr val="120B7C"/>
                </a:solidFill>
                <a:latin typeface="Arial"/>
                <a:ea typeface="Arial"/>
                <a:cs typeface="Arial"/>
                <a:sym typeface="Arial"/>
              </a:defRPr>
            </a:lvl1pPr>
            <a:lvl2pPr marL="914400" marR="0" lvl="1"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
        <p:nvSpPr>
          <p:cNvPr id="88" name="Google Shape;88;p21"/>
          <p:cNvSpPr txBox="1">
            <a:spLocks noGrp="1"/>
          </p:cNvSpPr>
          <p:nvPr>
            <p:ph type="body" idx="3"/>
          </p:nvPr>
        </p:nvSpPr>
        <p:spPr>
          <a:xfrm>
            <a:off x="4643438" y="4138613"/>
            <a:ext cx="4195800" cy="2414700"/>
          </a:xfrm>
          <a:prstGeom prst="rect">
            <a:avLst/>
          </a:prstGeom>
          <a:noFill/>
          <a:ln>
            <a:noFill/>
          </a:ln>
        </p:spPr>
        <p:txBody>
          <a:bodyPr spcFirstLastPara="1" wrap="square" lIns="91425" tIns="91425" rIns="91425" bIns="91425" anchor="t" anchorCtr="0"/>
          <a:lstStyle>
            <a:lvl1pPr marL="457200" marR="0" lvl="0" indent="-228600" algn="l" rtl="0">
              <a:lnSpc>
                <a:spcPct val="95000"/>
              </a:lnSpc>
              <a:spcBef>
                <a:spcPts val="490"/>
              </a:spcBef>
              <a:spcAft>
                <a:spcPts val="0"/>
              </a:spcAft>
              <a:buSzPts val="1400"/>
              <a:buNone/>
              <a:defRPr sz="1400" b="0" i="0" u="none" strike="noStrike" cap="none">
                <a:solidFill>
                  <a:srgbClr val="120B7C"/>
                </a:solidFill>
                <a:latin typeface="Arial"/>
                <a:ea typeface="Arial"/>
                <a:cs typeface="Arial"/>
                <a:sym typeface="Arial"/>
              </a:defRPr>
            </a:lvl1pPr>
            <a:lvl2pPr marL="914400" marR="0" lvl="1"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Text, and Content" type="txAndObj">
  <p:cSld name="TEXT_AND_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285750" y="908050"/>
            <a:ext cx="8312150" cy="447675"/>
          </a:xfrm>
          <a:prstGeom prst="rect">
            <a:avLst/>
          </a:prstGeom>
          <a:noFill/>
          <a:ln>
            <a:noFill/>
          </a:ln>
        </p:spPr>
        <p:txBody>
          <a:bodyPr spcFirstLastPara="1" wrap="square" lIns="0" tIns="0" rIns="0" bIns="0" anchor="ctr" anchorCtr="0"/>
          <a:lstStyle>
            <a:lvl1pPr marR="0" lvl="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1pPr>
            <a:lvl2pPr marR="0" lvl="1"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R="0" lvl="2"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R="0" lvl="3"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R="0" lvl="4"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R="0" lvl="5"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R="0" lvl="6"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R="0" lvl="7"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R="0" lvl="8"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
        <p:nvSpPr>
          <p:cNvPr id="19" name="Google Shape;19;p3"/>
          <p:cNvSpPr txBox="1">
            <a:spLocks noGrp="1"/>
          </p:cNvSpPr>
          <p:nvPr>
            <p:ph type="body" idx="1"/>
          </p:nvPr>
        </p:nvSpPr>
        <p:spPr>
          <a:xfrm>
            <a:off x="296863" y="1573213"/>
            <a:ext cx="4194175" cy="4979987"/>
          </a:xfrm>
          <a:prstGeom prst="rect">
            <a:avLst/>
          </a:prstGeom>
          <a:noFill/>
          <a:ln>
            <a:noFill/>
          </a:ln>
        </p:spPr>
        <p:txBody>
          <a:bodyPr spcFirstLastPara="1" wrap="square" lIns="0" tIns="0" rIns="0" bIns="0" anchor="t" anchorCtr="0"/>
          <a:lstStyle>
            <a:lvl1pPr marL="457200" marR="0" lvl="0" indent="-228600" algn="l" rtl="0">
              <a:lnSpc>
                <a:spcPct val="95000"/>
              </a:lnSpc>
              <a:spcBef>
                <a:spcPts val="490"/>
              </a:spcBef>
              <a:spcAft>
                <a:spcPts val="0"/>
              </a:spcAft>
              <a:buSzPts val="1400"/>
              <a:buNone/>
              <a:defRPr sz="1400" b="0" i="0" u="none" strike="noStrike" cap="none">
                <a:solidFill>
                  <a:srgbClr val="120B7C"/>
                </a:solidFill>
                <a:latin typeface="Arial"/>
                <a:ea typeface="Arial"/>
                <a:cs typeface="Arial"/>
                <a:sym typeface="Arial"/>
              </a:defRPr>
            </a:lvl1pPr>
            <a:lvl2pPr marL="914400" marR="0" lvl="1"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
        <p:nvSpPr>
          <p:cNvPr id="20" name="Google Shape;20;p3"/>
          <p:cNvSpPr txBox="1">
            <a:spLocks noGrp="1"/>
          </p:cNvSpPr>
          <p:nvPr>
            <p:ph type="body" idx="2"/>
          </p:nvPr>
        </p:nvSpPr>
        <p:spPr>
          <a:xfrm>
            <a:off x="4643438" y="1573213"/>
            <a:ext cx="4195762" cy="4979987"/>
          </a:xfrm>
          <a:prstGeom prst="rect">
            <a:avLst/>
          </a:prstGeom>
          <a:noFill/>
          <a:ln>
            <a:noFill/>
          </a:ln>
        </p:spPr>
        <p:txBody>
          <a:bodyPr spcFirstLastPara="1" wrap="square" lIns="0" tIns="0" rIns="0" bIns="0" anchor="t" anchorCtr="0"/>
          <a:lstStyle>
            <a:lvl1pPr marL="457200" marR="0" lvl="0" indent="-228600" algn="l" rtl="0">
              <a:lnSpc>
                <a:spcPct val="95000"/>
              </a:lnSpc>
              <a:spcBef>
                <a:spcPts val="490"/>
              </a:spcBef>
              <a:spcAft>
                <a:spcPts val="0"/>
              </a:spcAft>
              <a:buSzPts val="1400"/>
              <a:buNone/>
              <a:defRPr sz="1400" b="0" i="0" u="none" strike="noStrike" cap="none">
                <a:solidFill>
                  <a:srgbClr val="120B7C"/>
                </a:solidFill>
                <a:latin typeface="Arial"/>
                <a:ea typeface="Arial"/>
                <a:cs typeface="Arial"/>
                <a:sym typeface="Arial"/>
              </a:defRPr>
            </a:lvl1pPr>
            <a:lvl2pPr marL="914400" marR="0" lvl="1"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3_Blank">
  <p:cSld name="3_Blank">
    <p:spTree>
      <p:nvGrpSpPr>
        <p:cNvPr id="1" name="Shape 89"/>
        <p:cNvGrpSpPr/>
        <p:nvPr/>
      </p:nvGrpSpPr>
      <p:grpSpPr>
        <a:xfrm>
          <a:off x="0" y="0"/>
          <a:ext cx="0" cy="0"/>
          <a:chOff x="0" y="0"/>
          <a:chExt cx="0" cy="0"/>
        </a:xfrm>
      </p:grpSpPr>
      <p:sp>
        <p:nvSpPr>
          <p:cNvPr id="90" name="Google Shape;90;p22"/>
          <p:cNvSpPr txBox="1">
            <a:spLocks noGrp="1"/>
          </p:cNvSpPr>
          <p:nvPr>
            <p:ph type="body" idx="1"/>
          </p:nvPr>
        </p:nvSpPr>
        <p:spPr>
          <a:xfrm>
            <a:off x="533400" y="5257800"/>
            <a:ext cx="8331300" cy="927000"/>
          </a:xfrm>
          <a:prstGeom prst="rect">
            <a:avLst/>
          </a:prstGeom>
          <a:noFill/>
          <a:ln>
            <a:noFill/>
          </a:ln>
        </p:spPr>
        <p:txBody>
          <a:bodyPr spcFirstLastPara="1" wrap="square" lIns="91425" tIns="91425" rIns="91425" bIns="91425" anchor="t" anchorCtr="0"/>
          <a:lstStyle>
            <a:lvl1pPr marL="457200" marR="0" lvl="0" indent="-228600" algn="l" rtl="0">
              <a:lnSpc>
                <a:spcPct val="95000"/>
              </a:lnSpc>
              <a:spcBef>
                <a:spcPts val="0"/>
              </a:spcBef>
              <a:spcAft>
                <a:spcPts val="0"/>
              </a:spcAft>
              <a:buClr>
                <a:srgbClr val="120B7C"/>
              </a:buClr>
              <a:buSzPts val="1100"/>
              <a:buFont typeface="Noto Sans Symbols"/>
              <a:buNone/>
              <a:defRPr sz="1100" b="0" i="0" u="none" strike="noStrike" cap="none">
                <a:solidFill>
                  <a:schemeClr val="dk1"/>
                </a:solidFill>
                <a:latin typeface="Arial"/>
                <a:ea typeface="Arial"/>
                <a:cs typeface="Arial"/>
                <a:sym typeface="Arial"/>
              </a:defRPr>
            </a:lvl1pPr>
            <a:lvl2pPr marL="914400" marR="0" lvl="1"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
        <p:nvSpPr>
          <p:cNvPr id="91" name="Google Shape;91;p22"/>
          <p:cNvSpPr txBox="1">
            <a:spLocks noGrp="1"/>
          </p:cNvSpPr>
          <p:nvPr>
            <p:ph type="title"/>
          </p:nvPr>
        </p:nvSpPr>
        <p:spPr>
          <a:xfrm>
            <a:off x="533400" y="355600"/>
            <a:ext cx="8229600" cy="7875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SzPts val="1400"/>
              <a:buNone/>
              <a:defRPr sz="2000" b="1" i="0" u="none" strike="noStrike" cap="none">
                <a:solidFill>
                  <a:schemeClr val="dk1"/>
                </a:solidFill>
                <a:latin typeface="Arial"/>
                <a:ea typeface="Arial"/>
                <a:cs typeface="Arial"/>
                <a:sym typeface="Arial"/>
              </a:defRPr>
            </a:lvl1pPr>
            <a:lvl2pPr marR="0" lvl="1"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R="0" lvl="2"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R="0" lvl="3"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R="0" lvl="4"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R="0" lvl="5"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R="0" lvl="6"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R="0" lvl="7"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R="0" lvl="8"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
        <p:nvSpPr>
          <p:cNvPr id="92" name="Google Shape;92;p22"/>
          <p:cNvSpPr txBox="1">
            <a:spLocks noGrp="1"/>
          </p:cNvSpPr>
          <p:nvPr>
            <p:ph type="body" idx="2"/>
          </p:nvPr>
        </p:nvSpPr>
        <p:spPr>
          <a:xfrm>
            <a:off x="5638800" y="1435100"/>
            <a:ext cx="3124200" cy="36069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914400" marR="0" lvl="1"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
        <p:nvSpPr>
          <p:cNvPr id="93" name="Google Shape;93;p22"/>
          <p:cNvSpPr txBox="1">
            <a:spLocks noGrp="1"/>
          </p:cNvSpPr>
          <p:nvPr>
            <p:ph type="body" idx="3"/>
          </p:nvPr>
        </p:nvSpPr>
        <p:spPr>
          <a:xfrm>
            <a:off x="533400" y="1435100"/>
            <a:ext cx="4940400" cy="3606900"/>
          </a:xfrm>
          <a:prstGeom prst="rect">
            <a:avLst/>
          </a:prstGeom>
          <a:solidFill>
            <a:srgbClr val="D8D8D8"/>
          </a:solidFill>
          <a:ln w="9525" cap="flat" cmpd="sng">
            <a:solidFill>
              <a:srgbClr val="D8D8D8"/>
            </a:solidFill>
            <a:prstDash val="solid"/>
            <a:round/>
            <a:headEnd type="none" w="sm" len="sm"/>
            <a:tailEnd type="none" w="sm" len="sm"/>
          </a:ln>
          <a:effectLst>
            <a:outerShdw blurRad="355600" dist="101600" dir="2700000">
              <a:srgbClr val="000000">
                <a:alpha val="40780"/>
              </a:srgbClr>
            </a:outerShdw>
          </a:effectLst>
        </p:spPr>
        <p:txBody>
          <a:bodyPr spcFirstLastPara="1" wrap="square" lIns="91425" tIns="91425" rIns="91425" bIns="91425" anchor="t" anchorCtr="0"/>
          <a:lstStyle>
            <a:lvl1pPr marL="457200" marR="0" lvl="0" indent="-228600" algn="l" rtl="0">
              <a:lnSpc>
                <a:spcPct val="95000"/>
              </a:lnSpc>
              <a:spcBef>
                <a:spcPts val="840"/>
              </a:spcBef>
              <a:spcAft>
                <a:spcPts val="0"/>
              </a:spcAft>
              <a:buClr>
                <a:srgbClr val="120B7C"/>
              </a:buClr>
              <a:buSzPts val="2400"/>
              <a:buFont typeface="Noto Sans Symbols"/>
              <a:buNone/>
              <a:defRPr sz="2400" b="0" i="0" u="none" strike="noStrike" cap="none">
                <a:solidFill>
                  <a:schemeClr val="dk1"/>
                </a:solidFill>
                <a:latin typeface="Arial"/>
                <a:ea typeface="Arial"/>
                <a:cs typeface="Arial"/>
                <a:sym typeface="Arial"/>
              </a:defRPr>
            </a:lvl1pPr>
            <a:lvl2pPr marL="914400" marR="0" lvl="1"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Content" type="obj">
  <p:cSld name="OBJECT">
    <p:spTree>
      <p:nvGrpSpPr>
        <p:cNvPr id="1" name="Shape 94"/>
        <p:cNvGrpSpPr/>
        <p:nvPr/>
      </p:nvGrpSpPr>
      <p:grpSpPr>
        <a:xfrm>
          <a:off x="0" y="0"/>
          <a:ext cx="0" cy="0"/>
          <a:chOff x="0" y="0"/>
          <a:chExt cx="0" cy="0"/>
        </a:xfrm>
      </p:grpSpPr>
      <p:sp>
        <p:nvSpPr>
          <p:cNvPr id="95" name="Google Shape;95;p23"/>
          <p:cNvSpPr txBox="1">
            <a:spLocks noGrp="1"/>
          </p:cNvSpPr>
          <p:nvPr>
            <p:ph type="title"/>
          </p:nvPr>
        </p:nvSpPr>
        <p:spPr>
          <a:xfrm>
            <a:off x="285750" y="908050"/>
            <a:ext cx="8312100" cy="4476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1pPr>
            <a:lvl2pPr marR="0" lvl="1"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R="0" lvl="2"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R="0" lvl="3"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R="0" lvl="4"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R="0" lvl="5"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R="0" lvl="6"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R="0" lvl="7"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R="0" lvl="8"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
        <p:nvSpPr>
          <p:cNvPr id="96" name="Google Shape;96;p23"/>
          <p:cNvSpPr txBox="1">
            <a:spLocks noGrp="1"/>
          </p:cNvSpPr>
          <p:nvPr>
            <p:ph type="body" idx="1"/>
          </p:nvPr>
        </p:nvSpPr>
        <p:spPr>
          <a:xfrm>
            <a:off x="296863" y="1573213"/>
            <a:ext cx="8542200" cy="4980000"/>
          </a:xfrm>
          <a:prstGeom prst="rect">
            <a:avLst/>
          </a:prstGeom>
          <a:noFill/>
          <a:ln>
            <a:noFill/>
          </a:ln>
        </p:spPr>
        <p:txBody>
          <a:bodyPr spcFirstLastPara="1" wrap="square" lIns="91425" tIns="91425" rIns="91425" bIns="91425" anchor="t" anchorCtr="0"/>
          <a:lstStyle>
            <a:lvl1pPr marL="457200" marR="0" lvl="0" indent="-228600" algn="l" rtl="0">
              <a:lnSpc>
                <a:spcPct val="95000"/>
              </a:lnSpc>
              <a:spcBef>
                <a:spcPts val="490"/>
              </a:spcBef>
              <a:spcAft>
                <a:spcPts val="0"/>
              </a:spcAft>
              <a:buSzPts val="1400"/>
              <a:buNone/>
              <a:defRPr sz="1400" b="0" i="0" u="none" strike="noStrike" cap="none">
                <a:solidFill>
                  <a:srgbClr val="120B7C"/>
                </a:solidFill>
                <a:latin typeface="Arial"/>
                <a:ea typeface="Arial"/>
                <a:cs typeface="Arial"/>
                <a:sym typeface="Arial"/>
              </a:defRPr>
            </a:lvl1pPr>
            <a:lvl2pPr marL="914400" marR="0" lvl="1"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1_Blank">
  <p:cSld name="1_Blank">
    <p:spTree>
      <p:nvGrpSpPr>
        <p:cNvPr id="1" name="Shape 97"/>
        <p:cNvGrpSpPr/>
        <p:nvPr/>
      </p:nvGrpSpPr>
      <p:grpSpPr>
        <a:xfrm>
          <a:off x="0" y="0"/>
          <a:ext cx="0" cy="0"/>
          <a:chOff x="0" y="0"/>
          <a:chExt cx="0" cy="0"/>
        </a:xfrm>
      </p:grpSpPr>
      <p:sp>
        <p:nvSpPr>
          <p:cNvPr id="98" name="Google Shape;98;p24"/>
          <p:cNvSpPr txBox="1">
            <a:spLocks noGrp="1"/>
          </p:cNvSpPr>
          <p:nvPr>
            <p:ph type="body" idx="1"/>
          </p:nvPr>
        </p:nvSpPr>
        <p:spPr>
          <a:xfrm>
            <a:off x="533400" y="5257800"/>
            <a:ext cx="8331300" cy="927000"/>
          </a:xfrm>
          <a:prstGeom prst="rect">
            <a:avLst/>
          </a:prstGeom>
          <a:noFill/>
          <a:ln>
            <a:noFill/>
          </a:ln>
        </p:spPr>
        <p:txBody>
          <a:bodyPr spcFirstLastPara="1" wrap="square" lIns="91425" tIns="91425" rIns="91425" bIns="91425" anchor="t" anchorCtr="0"/>
          <a:lstStyle>
            <a:lvl1pPr marL="457200" marR="0" lvl="0" indent="-228600" algn="l" rtl="0">
              <a:lnSpc>
                <a:spcPct val="95000"/>
              </a:lnSpc>
              <a:spcBef>
                <a:spcPts val="0"/>
              </a:spcBef>
              <a:spcAft>
                <a:spcPts val="0"/>
              </a:spcAft>
              <a:buClr>
                <a:srgbClr val="120B7C"/>
              </a:buClr>
              <a:buSzPts val="1100"/>
              <a:buFont typeface="Noto Sans Symbols"/>
              <a:buNone/>
              <a:defRPr sz="1100" b="0" i="0" u="none" strike="noStrike" cap="none">
                <a:solidFill>
                  <a:schemeClr val="dk1"/>
                </a:solidFill>
                <a:latin typeface="Arial"/>
                <a:ea typeface="Arial"/>
                <a:cs typeface="Arial"/>
                <a:sym typeface="Arial"/>
              </a:defRPr>
            </a:lvl1pPr>
            <a:lvl2pPr marL="914400" marR="0" lvl="1"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
        <p:nvSpPr>
          <p:cNvPr id="99" name="Google Shape;99;p24"/>
          <p:cNvSpPr txBox="1">
            <a:spLocks noGrp="1"/>
          </p:cNvSpPr>
          <p:nvPr>
            <p:ph type="title"/>
          </p:nvPr>
        </p:nvSpPr>
        <p:spPr>
          <a:xfrm>
            <a:off x="533400" y="355600"/>
            <a:ext cx="8229600" cy="7875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SzPts val="1400"/>
              <a:buNone/>
              <a:defRPr sz="2000" b="1" i="0" u="none" strike="noStrike" cap="none">
                <a:solidFill>
                  <a:schemeClr val="dk1"/>
                </a:solidFill>
                <a:latin typeface="Arial"/>
                <a:ea typeface="Arial"/>
                <a:cs typeface="Arial"/>
                <a:sym typeface="Arial"/>
              </a:defRPr>
            </a:lvl1pPr>
            <a:lvl2pPr marR="0" lvl="1"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R="0" lvl="2"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R="0" lvl="3"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R="0" lvl="4"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R="0" lvl="5"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R="0" lvl="6"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R="0" lvl="7"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R="0" lvl="8"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
        <p:nvSpPr>
          <p:cNvPr id="100" name="Google Shape;100;p24"/>
          <p:cNvSpPr txBox="1">
            <a:spLocks noGrp="1"/>
          </p:cNvSpPr>
          <p:nvPr>
            <p:ph type="body" idx="2"/>
          </p:nvPr>
        </p:nvSpPr>
        <p:spPr>
          <a:xfrm>
            <a:off x="5638800" y="1435100"/>
            <a:ext cx="3124200" cy="36069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914400" marR="0" lvl="1"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
        <p:nvSpPr>
          <p:cNvPr id="101" name="Google Shape;101;p24"/>
          <p:cNvSpPr txBox="1">
            <a:spLocks noGrp="1"/>
          </p:cNvSpPr>
          <p:nvPr>
            <p:ph type="body" idx="3"/>
          </p:nvPr>
        </p:nvSpPr>
        <p:spPr>
          <a:xfrm>
            <a:off x="533400" y="1435100"/>
            <a:ext cx="4940400" cy="3606900"/>
          </a:xfrm>
          <a:prstGeom prst="rect">
            <a:avLst/>
          </a:prstGeom>
          <a:solidFill>
            <a:srgbClr val="D8D8D8"/>
          </a:solidFill>
          <a:ln w="9525" cap="flat" cmpd="sng">
            <a:solidFill>
              <a:srgbClr val="D8D8D8"/>
            </a:solidFill>
            <a:prstDash val="solid"/>
            <a:round/>
            <a:headEnd type="none" w="sm" len="sm"/>
            <a:tailEnd type="none" w="sm" len="sm"/>
          </a:ln>
          <a:effectLst>
            <a:outerShdw blurRad="355600" dist="101600" dir="2700000">
              <a:srgbClr val="000000">
                <a:alpha val="40780"/>
              </a:srgbClr>
            </a:outerShdw>
          </a:effectLst>
        </p:spPr>
        <p:txBody>
          <a:bodyPr spcFirstLastPara="1" wrap="square" lIns="91425" tIns="91425" rIns="91425" bIns="91425" anchor="t" anchorCtr="0"/>
          <a:lstStyle>
            <a:lvl1pPr marL="457200" marR="0" lvl="0" indent="-228600" algn="l" rtl="0">
              <a:lnSpc>
                <a:spcPct val="95000"/>
              </a:lnSpc>
              <a:spcBef>
                <a:spcPts val="840"/>
              </a:spcBef>
              <a:spcAft>
                <a:spcPts val="0"/>
              </a:spcAft>
              <a:buClr>
                <a:srgbClr val="120B7C"/>
              </a:buClr>
              <a:buSzPts val="2400"/>
              <a:buFont typeface="Noto Sans Symbols"/>
              <a:buNone/>
              <a:defRPr sz="2400" b="0" i="0" u="none" strike="noStrike" cap="none">
                <a:solidFill>
                  <a:schemeClr val="dk1"/>
                </a:solidFill>
                <a:latin typeface="Arial"/>
                <a:ea typeface="Arial"/>
                <a:cs typeface="Arial"/>
                <a:sym typeface="Arial"/>
              </a:defRPr>
            </a:lvl1pPr>
            <a:lvl2pPr marL="914400" marR="0" lvl="1"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matchingName="Title Slide" type="title">
  <p:cSld name="TITLE">
    <p:spTree>
      <p:nvGrpSpPr>
        <p:cNvPr id="1" name="Shape 102"/>
        <p:cNvGrpSpPr/>
        <p:nvPr/>
      </p:nvGrpSpPr>
      <p:grpSpPr>
        <a:xfrm>
          <a:off x="0" y="0"/>
          <a:ext cx="0" cy="0"/>
          <a:chOff x="0" y="0"/>
          <a:chExt cx="0" cy="0"/>
        </a:xfrm>
      </p:grpSpPr>
      <p:pic>
        <p:nvPicPr>
          <p:cNvPr id="103" name="Google Shape;103;p25" descr="rate card_title"/>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04" name="Google Shape;104;p25"/>
          <p:cNvSpPr txBox="1">
            <a:spLocks noGrp="1"/>
          </p:cNvSpPr>
          <p:nvPr>
            <p:ph type="subTitle" idx="1"/>
          </p:nvPr>
        </p:nvSpPr>
        <p:spPr>
          <a:xfrm>
            <a:off x="1371600" y="3813175"/>
            <a:ext cx="6400800" cy="1752600"/>
          </a:xfrm>
          <a:prstGeom prst="rect">
            <a:avLst/>
          </a:prstGeom>
          <a:noFill/>
          <a:ln>
            <a:noFill/>
          </a:ln>
        </p:spPr>
        <p:txBody>
          <a:bodyPr spcFirstLastPara="1" wrap="square" lIns="91425" tIns="91425" rIns="91425" bIns="91425" anchor="t" anchorCtr="0"/>
          <a:lstStyle>
            <a:lvl1pPr marR="0" lvl="0" algn="ctr" rtl="0">
              <a:lnSpc>
                <a:spcPct val="95000"/>
              </a:lnSpc>
              <a:spcBef>
                <a:spcPts val="490"/>
              </a:spcBef>
              <a:spcAft>
                <a:spcPts val="0"/>
              </a:spcAft>
              <a:buSzPts val="1400"/>
              <a:buNone/>
              <a:defRPr sz="1400" b="0" i="0" u="none" strike="noStrike" cap="none">
                <a:solidFill>
                  <a:srgbClr val="120B7C"/>
                </a:solidFill>
                <a:latin typeface="Arial"/>
                <a:ea typeface="Arial"/>
                <a:cs typeface="Arial"/>
                <a:sym typeface="Arial"/>
              </a:defRPr>
            </a:lvl1pPr>
            <a:lvl2pPr marR="0" lvl="1"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R="0" lvl="2"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R="0" lvl="3"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R="0" lvl="4"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R="0" lvl="5"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R="0" lvl="6"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R="0" lvl="7"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R="0" lvl="8"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
        <p:nvSpPr>
          <p:cNvPr id="105" name="Google Shape;105;p25"/>
          <p:cNvSpPr txBox="1">
            <a:spLocks noGrp="1"/>
          </p:cNvSpPr>
          <p:nvPr>
            <p:ph type="ctrTitle"/>
          </p:nvPr>
        </p:nvSpPr>
        <p:spPr>
          <a:xfrm>
            <a:off x="685800" y="2057400"/>
            <a:ext cx="7772400" cy="14700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1pPr>
            <a:lvl2pPr marR="0" lvl="1"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R="0" lvl="2"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R="0" lvl="3"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R="0" lvl="4"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R="0" lvl="5"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R="0" lvl="6"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R="0" lvl="7"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R="0" lvl="8"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wo Content" type="twoObj">
  <p:cSld name="TWO_OBJECTS">
    <p:spTree>
      <p:nvGrpSpPr>
        <p:cNvPr id="1" name="Shape 106"/>
        <p:cNvGrpSpPr/>
        <p:nvPr/>
      </p:nvGrpSpPr>
      <p:grpSpPr>
        <a:xfrm>
          <a:off x="0" y="0"/>
          <a:ext cx="0" cy="0"/>
          <a:chOff x="0" y="0"/>
          <a:chExt cx="0" cy="0"/>
        </a:xfrm>
      </p:grpSpPr>
      <p:sp>
        <p:nvSpPr>
          <p:cNvPr id="107" name="Google Shape;107;p26"/>
          <p:cNvSpPr txBox="1">
            <a:spLocks noGrp="1"/>
          </p:cNvSpPr>
          <p:nvPr>
            <p:ph type="title"/>
          </p:nvPr>
        </p:nvSpPr>
        <p:spPr>
          <a:xfrm>
            <a:off x="285750" y="908050"/>
            <a:ext cx="8312100" cy="4476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1pPr>
            <a:lvl2pPr marR="0" lvl="1"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R="0" lvl="2"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R="0" lvl="3"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R="0" lvl="4"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R="0" lvl="5"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R="0" lvl="6"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R="0" lvl="7"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R="0" lvl="8"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
        <p:nvSpPr>
          <p:cNvPr id="108" name="Google Shape;108;p26"/>
          <p:cNvSpPr txBox="1">
            <a:spLocks noGrp="1"/>
          </p:cNvSpPr>
          <p:nvPr>
            <p:ph type="body" idx="1"/>
          </p:nvPr>
        </p:nvSpPr>
        <p:spPr>
          <a:xfrm>
            <a:off x="296863" y="1573213"/>
            <a:ext cx="4194300" cy="4980000"/>
          </a:xfrm>
          <a:prstGeom prst="rect">
            <a:avLst/>
          </a:prstGeom>
          <a:noFill/>
          <a:ln>
            <a:noFill/>
          </a:ln>
        </p:spPr>
        <p:txBody>
          <a:bodyPr spcFirstLastPara="1" wrap="square" lIns="91425" tIns="91425" rIns="91425" bIns="91425" anchor="t" anchorCtr="0"/>
          <a:lstStyle>
            <a:lvl1pPr marL="457200" marR="0" lvl="0" indent="-228600" algn="l" rtl="0">
              <a:lnSpc>
                <a:spcPct val="95000"/>
              </a:lnSpc>
              <a:spcBef>
                <a:spcPts val="980"/>
              </a:spcBef>
              <a:spcAft>
                <a:spcPts val="0"/>
              </a:spcAft>
              <a:buSzPts val="1400"/>
              <a:buNone/>
              <a:defRPr sz="2800" b="0" i="0" u="none" strike="noStrike" cap="none">
                <a:solidFill>
                  <a:srgbClr val="120B7C"/>
                </a:solidFill>
                <a:latin typeface="Arial"/>
                <a:ea typeface="Arial"/>
                <a:cs typeface="Arial"/>
                <a:sym typeface="Arial"/>
              </a:defRPr>
            </a:lvl1pPr>
            <a:lvl2pPr marL="914400" marR="0" lvl="1" indent="-381000" algn="l" rtl="0">
              <a:lnSpc>
                <a:spcPct val="95000"/>
              </a:lnSpc>
              <a:spcBef>
                <a:spcPts val="600"/>
              </a:spcBef>
              <a:spcAft>
                <a:spcPts val="0"/>
              </a:spcAft>
              <a:buClr>
                <a:srgbClr val="120B7C"/>
              </a:buClr>
              <a:buSzPts val="2400"/>
              <a:buFont typeface="Arial"/>
              <a:buChar char="–"/>
              <a:defRPr sz="2400" b="0" i="0" u="none" strike="noStrike" cap="none">
                <a:solidFill>
                  <a:srgbClr val="120B7C"/>
                </a:solidFill>
                <a:latin typeface="Arial"/>
                <a:ea typeface="Arial"/>
                <a:cs typeface="Arial"/>
                <a:sym typeface="Arial"/>
              </a:defRPr>
            </a:lvl2pPr>
            <a:lvl3pPr marL="1371600" marR="0" lvl="2" indent="-228600" algn="l" rtl="0">
              <a:lnSpc>
                <a:spcPct val="95000"/>
              </a:lnSpc>
              <a:spcBef>
                <a:spcPts val="500"/>
              </a:spcBef>
              <a:spcAft>
                <a:spcPts val="0"/>
              </a:spcAft>
              <a:buSzPts val="1400"/>
              <a:buNone/>
              <a:defRPr sz="2000" b="0" i="0" u="none" strike="noStrike" cap="none">
                <a:solidFill>
                  <a:srgbClr val="120B7C"/>
                </a:solidFill>
                <a:latin typeface="Arial"/>
                <a:ea typeface="Arial"/>
                <a:cs typeface="Arial"/>
                <a:sym typeface="Arial"/>
              </a:defRPr>
            </a:lvl3pPr>
            <a:lvl4pPr marL="1828800" marR="0" lvl="3" indent="-342900" algn="l" rtl="0">
              <a:lnSpc>
                <a:spcPct val="95000"/>
              </a:lnSpc>
              <a:spcBef>
                <a:spcPts val="450"/>
              </a:spcBef>
              <a:spcAft>
                <a:spcPts val="0"/>
              </a:spcAft>
              <a:buClr>
                <a:srgbClr val="120B7C"/>
              </a:buClr>
              <a:buSzPts val="1800"/>
              <a:buFont typeface="Arial"/>
              <a:buChar char="–"/>
              <a:defRPr sz="1800" b="0" i="0" u="none" strike="noStrike" cap="none">
                <a:solidFill>
                  <a:srgbClr val="120B7C"/>
                </a:solidFill>
                <a:latin typeface="Arial"/>
                <a:ea typeface="Arial"/>
                <a:cs typeface="Arial"/>
                <a:sym typeface="Arial"/>
              </a:defRPr>
            </a:lvl4pPr>
            <a:lvl5pPr marL="2286000" marR="0" lvl="4" indent="-342900" algn="l" rtl="0">
              <a:lnSpc>
                <a:spcPct val="95000"/>
              </a:lnSpc>
              <a:spcBef>
                <a:spcPts val="450"/>
              </a:spcBef>
              <a:spcAft>
                <a:spcPts val="0"/>
              </a:spcAft>
              <a:buClr>
                <a:srgbClr val="120B7C"/>
              </a:buClr>
              <a:buSzPts val="1800"/>
              <a:buFont typeface="Arial"/>
              <a:buChar char="»"/>
              <a:defRPr sz="1800" b="0" i="0" u="none" strike="noStrike" cap="none">
                <a:solidFill>
                  <a:srgbClr val="120B7C"/>
                </a:solidFill>
                <a:latin typeface="Arial"/>
                <a:ea typeface="Arial"/>
                <a:cs typeface="Arial"/>
                <a:sym typeface="Arial"/>
              </a:defRPr>
            </a:lvl5pPr>
            <a:lvl6pPr marL="2743200" marR="0" lvl="5" indent="-342900" algn="l" rtl="0">
              <a:lnSpc>
                <a:spcPct val="95000"/>
              </a:lnSpc>
              <a:spcBef>
                <a:spcPts val="450"/>
              </a:spcBef>
              <a:spcAft>
                <a:spcPts val="0"/>
              </a:spcAft>
              <a:buClr>
                <a:srgbClr val="120B7C"/>
              </a:buClr>
              <a:buSzPts val="1800"/>
              <a:buFont typeface="Arial"/>
              <a:buChar char="»"/>
              <a:defRPr sz="1800" b="0" i="0" u="none" strike="noStrike" cap="none">
                <a:solidFill>
                  <a:srgbClr val="120B7C"/>
                </a:solidFill>
                <a:latin typeface="Arial"/>
                <a:ea typeface="Arial"/>
                <a:cs typeface="Arial"/>
                <a:sym typeface="Arial"/>
              </a:defRPr>
            </a:lvl6pPr>
            <a:lvl7pPr marL="3200400" marR="0" lvl="6" indent="-342900" algn="l" rtl="0">
              <a:lnSpc>
                <a:spcPct val="95000"/>
              </a:lnSpc>
              <a:spcBef>
                <a:spcPts val="450"/>
              </a:spcBef>
              <a:spcAft>
                <a:spcPts val="0"/>
              </a:spcAft>
              <a:buClr>
                <a:srgbClr val="120B7C"/>
              </a:buClr>
              <a:buSzPts val="1800"/>
              <a:buFont typeface="Arial"/>
              <a:buChar char="»"/>
              <a:defRPr sz="1800" b="0" i="0" u="none" strike="noStrike" cap="none">
                <a:solidFill>
                  <a:srgbClr val="120B7C"/>
                </a:solidFill>
                <a:latin typeface="Arial"/>
                <a:ea typeface="Arial"/>
                <a:cs typeface="Arial"/>
                <a:sym typeface="Arial"/>
              </a:defRPr>
            </a:lvl7pPr>
            <a:lvl8pPr marL="3657600" marR="0" lvl="7" indent="-342900" algn="l" rtl="0">
              <a:lnSpc>
                <a:spcPct val="95000"/>
              </a:lnSpc>
              <a:spcBef>
                <a:spcPts val="450"/>
              </a:spcBef>
              <a:spcAft>
                <a:spcPts val="0"/>
              </a:spcAft>
              <a:buClr>
                <a:srgbClr val="120B7C"/>
              </a:buClr>
              <a:buSzPts val="1800"/>
              <a:buFont typeface="Arial"/>
              <a:buChar char="»"/>
              <a:defRPr sz="1800" b="0" i="0" u="none" strike="noStrike" cap="none">
                <a:solidFill>
                  <a:srgbClr val="120B7C"/>
                </a:solidFill>
                <a:latin typeface="Arial"/>
                <a:ea typeface="Arial"/>
                <a:cs typeface="Arial"/>
                <a:sym typeface="Arial"/>
              </a:defRPr>
            </a:lvl8pPr>
            <a:lvl9pPr marL="4114800" marR="0" lvl="8" indent="-342900" algn="l" rtl="0">
              <a:lnSpc>
                <a:spcPct val="95000"/>
              </a:lnSpc>
              <a:spcBef>
                <a:spcPts val="450"/>
              </a:spcBef>
              <a:spcAft>
                <a:spcPts val="0"/>
              </a:spcAft>
              <a:buClr>
                <a:srgbClr val="120B7C"/>
              </a:buClr>
              <a:buSzPts val="1800"/>
              <a:buFont typeface="Arial"/>
              <a:buChar char="»"/>
              <a:defRPr sz="1800" b="0" i="0" u="none" strike="noStrike" cap="none">
                <a:solidFill>
                  <a:srgbClr val="120B7C"/>
                </a:solidFill>
                <a:latin typeface="Arial"/>
                <a:ea typeface="Arial"/>
                <a:cs typeface="Arial"/>
                <a:sym typeface="Arial"/>
              </a:defRPr>
            </a:lvl9pPr>
          </a:lstStyle>
          <a:p>
            <a:endParaRPr/>
          </a:p>
        </p:txBody>
      </p:sp>
      <p:sp>
        <p:nvSpPr>
          <p:cNvPr id="109" name="Google Shape;109;p26"/>
          <p:cNvSpPr txBox="1">
            <a:spLocks noGrp="1"/>
          </p:cNvSpPr>
          <p:nvPr>
            <p:ph type="body" idx="2"/>
          </p:nvPr>
        </p:nvSpPr>
        <p:spPr>
          <a:xfrm>
            <a:off x="4643438" y="1573213"/>
            <a:ext cx="4195800" cy="4980000"/>
          </a:xfrm>
          <a:prstGeom prst="rect">
            <a:avLst/>
          </a:prstGeom>
          <a:noFill/>
          <a:ln>
            <a:noFill/>
          </a:ln>
        </p:spPr>
        <p:txBody>
          <a:bodyPr spcFirstLastPara="1" wrap="square" lIns="91425" tIns="91425" rIns="91425" bIns="91425" anchor="t" anchorCtr="0"/>
          <a:lstStyle>
            <a:lvl1pPr marL="457200" marR="0" lvl="0" indent="-228600" algn="l" rtl="0">
              <a:lnSpc>
                <a:spcPct val="95000"/>
              </a:lnSpc>
              <a:spcBef>
                <a:spcPts val="980"/>
              </a:spcBef>
              <a:spcAft>
                <a:spcPts val="0"/>
              </a:spcAft>
              <a:buSzPts val="1400"/>
              <a:buNone/>
              <a:defRPr sz="2800" b="0" i="0" u="none" strike="noStrike" cap="none">
                <a:solidFill>
                  <a:srgbClr val="120B7C"/>
                </a:solidFill>
                <a:latin typeface="Arial"/>
                <a:ea typeface="Arial"/>
                <a:cs typeface="Arial"/>
                <a:sym typeface="Arial"/>
              </a:defRPr>
            </a:lvl1pPr>
            <a:lvl2pPr marL="914400" marR="0" lvl="1" indent="-381000" algn="l" rtl="0">
              <a:lnSpc>
                <a:spcPct val="95000"/>
              </a:lnSpc>
              <a:spcBef>
                <a:spcPts val="600"/>
              </a:spcBef>
              <a:spcAft>
                <a:spcPts val="0"/>
              </a:spcAft>
              <a:buClr>
                <a:srgbClr val="120B7C"/>
              </a:buClr>
              <a:buSzPts val="2400"/>
              <a:buFont typeface="Arial"/>
              <a:buChar char="–"/>
              <a:defRPr sz="2400" b="0" i="0" u="none" strike="noStrike" cap="none">
                <a:solidFill>
                  <a:srgbClr val="120B7C"/>
                </a:solidFill>
                <a:latin typeface="Arial"/>
                <a:ea typeface="Arial"/>
                <a:cs typeface="Arial"/>
                <a:sym typeface="Arial"/>
              </a:defRPr>
            </a:lvl2pPr>
            <a:lvl3pPr marL="1371600" marR="0" lvl="2" indent="-228600" algn="l" rtl="0">
              <a:lnSpc>
                <a:spcPct val="95000"/>
              </a:lnSpc>
              <a:spcBef>
                <a:spcPts val="500"/>
              </a:spcBef>
              <a:spcAft>
                <a:spcPts val="0"/>
              </a:spcAft>
              <a:buSzPts val="1400"/>
              <a:buNone/>
              <a:defRPr sz="2000" b="0" i="0" u="none" strike="noStrike" cap="none">
                <a:solidFill>
                  <a:srgbClr val="120B7C"/>
                </a:solidFill>
                <a:latin typeface="Arial"/>
                <a:ea typeface="Arial"/>
                <a:cs typeface="Arial"/>
                <a:sym typeface="Arial"/>
              </a:defRPr>
            </a:lvl3pPr>
            <a:lvl4pPr marL="1828800" marR="0" lvl="3" indent="-342900" algn="l" rtl="0">
              <a:lnSpc>
                <a:spcPct val="95000"/>
              </a:lnSpc>
              <a:spcBef>
                <a:spcPts val="450"/>
              </a:spcBef>
              <a:spcAft>
                <a:spcPts val="0"/>
              </a:spcAft>
              <a:buClr>
                <a:srgbClr val="120B7C"/>
              </a:buClr>
              <a:buSzPts val="1800"/>
              <a:buFont typeface="Arial"/>
              <a:buChar char="–"/>
              <a:defRPr sz="1800" b="0" i="0" u="none" strike="noStrike" cap="none">
                <a:solidFill>
                  <a:srgbClr val="120B7C"/>
                </a:solidFill>
                <a:latin typeface="Arial"/>
                <a:ea typeface="Arial"/>
                <a:cs typeface="Arial"/>
                <a:sym typeface="Arial"/>
              </a:defRPr>
            </a:lvl4pPr>
            <a:lvl5pPr marL="2286000" marR="0" lvl="4" indent="-342900" algn="l" rtl="0">
              <a:lnSpc>
                <a:spcPct val="95000"/>
              </a:lnSpc>
              <a:spcBef>
                <a:spcPts val="450"/>
              </a:spcBef>
              <a:spcAft>
                <a:spcPts val="0"/>
              </a:spcAft>
              <a:buClr>
                <a:srgbClr val="120B7C"/>
              </a:buClr>
              <a:buSzPts val="1800"/>
              <a:buFont typeface="Arial"/>
              <a:buChar char="»"/>
              <a:defRPr sz="1800" b="0" i="0" u="none" strike="noStrike" cap="none">
                <a:solidFill>
                  <a:srgbClr val="120B7C"/>
                </a:solidFill>
                <a:latin typeface="Arial"/>
                <a:ea typeface="Arial"/>
                <a:cs typeface="Arial"/>
                <a:sym typeface="Arial"/>
              </a:defRPr>
            </a:lvl5pPr>
            <a:lvl6pPr marL="2743200" marR="0" lvl="5" indent="-342900" algn="l" rtl="0">
              <a:lnSpc>
                <a:spcPct val="95000"/>
              </a:lnSpc>
              <a:spcBef>
                <a:spcPts val="450"/>
              </a:spcBef>
              <a:spcAft>
                <a:spcPts val="0"/>
              </a:spcAft>
              <a:buClr>
                <a:srgbClr val="120B7C"/>
              </a:buClr>
              <a:buSzPts val="1800"/>
              <a:buFont typeface="Arial"/>
              <a:buChar char="»"/>
              <a:defRPr sz="1800" b="0" i="0" u="none" strike="noStrike" cap="none">
                <a:solidFill>
                  <a:srgbClr val="120B7C"/>
                </a:solidFill>
                <a:latin typeface="Arial"/>
                <a:ea typeface="Arial"/>
                <a:cs typeface="Arial"/>
                <a:sym typeface="Arial"/>
              </a:defRPr>
            </a:lvl6pPr>
            <a:lvl7pPr marL="3200400" marR="0" lvl="6" indent="-342900" algn="l" rtl="0">
              <a:lnSpc>
                <a:spcPct val="95000"/>
              </a:lnSpc>
              <a:spcBef>
                <a:spcPts val="450"/>
              </a:spcBef>
              <a:spcAft>
                <a:spcPts val="0"/>
              </a:spcAft>
              <a:buClr>
                <a:srgbClr val="120B7C"/>
              </a:buClr>
              <a:buSzPts val="1800"/>
              <a:buFont typeface="Arial"/>
              <a:buChar char="»"/>
              <a:defRPr sz="1800" b="0" i="0" u="none" strike="noStrike" cap="none">
                <a:solidFill>
                  <a:srgbClr val="120B7C"/>
                </a:solidFill>
                <a:latin typeface="Arial"/>
                <a:ea typeface="Arial"/>
                <a:cs typeface="Arial"/>
                <a:sym typeface="Arial"/>
              </a:defRPr>
            </a:lvl7pPr>
            <a:lvl8pPr marL="3657600" marR="0" lvl="7" indent="-342900" algn="l" rtl="0">
              <a:lnSpc>
                <a:spcPct val="95000"/>
              </a:lnSpc>
              <a:spcBef>
                <a:spcPts val="450"/>
              </a:spcBef>
              <a:spcAft>
                <a:spcPts val="0"/>
              </a:spcAft>
              <a:buClr>
                <a:srgbClr val="120B7C"/>
              </a:buClr>
              <a:buSzPts val="1800"/>
              <a:buFont typeface="Arial"/>
              <a:buChar char="»"/>
              <a:defRPr sz="1800" b="0" i="0" u="none" strike="noStrike" cap="none">
                <a:solidFill>
                  <a:srgbClr val="120B7C"/>
                </a:solidFill>
                <a:latin typeface="Arial"/>
                <a:ea typeface="Arial"/>
                <a:cs typeface="Arial"/>
                <a:sym typeface="Arial"/>
              </a:defRPr>
            </a:lvl8pPr>
            <a:lvl9pPr marL="4114800" marR="0" lvl="8" indent="-342900" algn="l" rtl="0">
              <a:lnSpc>
                <a:spcPct val="95000"/>
              </a:lnSpc>
              <a:spcBef>
                <a:spcPts val="450"/>
              </a:spcBef>
              <a:spcAft>
                <a:spcPts val="0"/>
              </a:spcAft>
              <a:buClr>
                <a:srgbClr val="120B7C"/>
              </a:buClr>
              <a:buSzPts val="1800"/>
              <a:buFont typeface="Arial"/>
              <a:buChar char="»"/>
              <a:defRPr sz="1800" b="0" i="0" u="none" strike="noStrike" cap="none">
                <a:solidFill>
                  <a:srgbClr val="120B7C"/>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Section Header" type="secHead">
  <p:cSld name="SECTION_HEADER">
    <p:spTree>
      <p:nvGrpSpPr>
        <p:cNvPr id="1" name="Shape 110"/>
        <p:cNvGrpSpPr/>
        <p:nvPr/>
      </p:nvGrpSpPr>
      <p:grpSpPr>
        <a:xfrm>
          <a:off x="0" y="0"/>
          <a:ext cx="0" cy="0"/>
          <a:chOff x="0" y="0"/>
          <a:chExt cx="0" cy="0"/>
        </a:xfrm>
      </p:grpSpPr>
      <p:sp>
        <p:nvSpPr>
          <p:cNvPr id="111" name="Google Shape;111;p27"/>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SzPts val="1400"/>
              <a:buNone/>
              <a:defRPr sz="4000" b="1" i="0" u="none" strike="noStrike" cap="none">
                <a:solidFill>
                  <a:srgbClr val="120B7C"/>
                </a:solidFill>
                <a:latin typeface="Arial"/>
                <a:ea typeface="Arial"/>
                <a:cs typeface="Arial"/>
                <a:sym typeface="Arial"/>
              </a:defRPr>
            </a:lvl1pPr>
            <a:lvl2pPr marR="0" lvl="1"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R="0" lvl="2"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R="0" lvl="3"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R="0" lvl="4"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R="0" lvl="5"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R="0" lvl="6"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R="0" lvl="7"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R="0" lvl="8"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
        <p:nvSpPr>
          <p:cNvPr id="112" name="Google Shape;112;p27"/>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lstStyle>
            <a:lvl1pPr marL="457200" marR="0" lvl="0" indent="-228600" algn="l" rtl="0">
              <a:lnSpc>
                <a:spcPct val="95000"/>
              </a:lnSpc>
              <a:spcBef>
                <a:spcPts val="700"/>
              </a:spcBef>
              <a:spcAft>
                <a:spcPts val="0"/>
              </a:spcAft>
              <a:buClr>
                <a:srgbClr val="120B7C"/>
              </a:buClr>
              <a:buSzPts val="2000"/>
              <a:buFont typeface="Noto Sans Symbols"/>
              <a:buNone/>
              <a:defRPr sz="2000" b="0" i="0" u="none" strike="noStrike" cap="none">
                <a:solidFill>
                  <a:srgbClr val="120B7C"/>
                </a:solidFill>
                <a:latin typeface="Arial"/>
                <a:ea typeface="Arial"/>
                <a:cs typeface="Arial"/>
                <a:sym typeface="Arial"/>
              </a:defRPr>
            </a:lvl1pPr>
            <a:lvl2pPr marL="914400" marR="0" lvl="1" indent="-228600" algn="l" rtl="0">
              <a:lnSpc>
                <a:spcPct val="95000"/>
              </a:lnSpc>
              <a:spcBef>
                <a:spcPts val="450"/>
              </a:spcBef>
              <a:spcAft>
                <a:spcPts val="0"/>
              </a:spcAft>
              <a:buClr>
                <a:srgbClr val="120B7C"/>
              </a:buClr>
              <a:buSzPts val="1800"/>
              <a:buFont typeface="Arial"/>
              <a:buNone/>
              <a:defRPr sz="18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Clr>
                <a:srgbClr val="120B7C"/>
              </a:buClr>
              <a:buSzPts val="1600"/>
              <a:buFont typeface="Arial"/>
              <a:buNone/>
              <a:defRPr sz="1600" b="0" i="0" u="none" strike="noStrike" cap="none">
                <a:solidFill>
                  <a:srgbClr val="120B7C"/>
                </a:solidFill>
                <a:latin typeface="Arial"/>
                <a:ea typeface="Arial"/>
                <a:cs typeface="Arial"/>
                <a:sym typeface="Arial"/>
              </a:defRPr>
            </a:lvl3pPr>
            <a:lvl4pPr marL="1828800" marR="0" lvl="3" indent="-228600" algn="l" rtl="0">
              <a:lnSpc>
                <a:spcPct val="95000"/>
              </a:lnSpc>
              <a:spcBef>
                <a:spcPts val="350"/>
              </a:spcBef>
              <a:spcAft>
                <a:spcPts val="0"/>
              </a:spcAft>
              <a:buClr>
                <a:srgbClr val="120B7C"/>
              </a:buClr>
              <a:buSzPts val="1400"/>
              <a:buFont typeface="Arial"/>
              <a:buNone/>
              <a:defRPr sz="1400" b="0" i="0" u="none" strike="noStrike" cap="none">
                <a:solidFill>
                  <a:srgbClr val="120B7C"/>
                </a:solidFill>
                <a:latin typeface="Arial"/>
                <a:ea typeface="Arial"/>
                <a:cs typeface="Arial"/>
                <a:sym typeface="Arial"/>
              </a:defRPr>
            </a:lvl4pPr>
            <a:lvl5pPr marL="2286000" marR="0" lvl="4" indent="-228600" algn="l" rtl="0">
              <a:lnSpc>
                <a:spcPct val="95000"/>
              </a:lnSpc>
              <a:spcBef>
                <a:spcPts val="350"/>
              </a:spcBef>
              <a:spcAft>
                <a:spcPts val="0"/>
              </a:spcAft>
              <a:buClr>
                <a:srgbClr val="120B7C"/>
              </a:buClr>
              <a:buSzPts val="1400"/>
              <a:buFont typeface="Arial"/>
              <a:buNone/>
              <a:defRPr sz="1400" b="0" i="0" u="none" strike="noStrike" cap="none">
                <a:solidFill>
                  <a:srgbClr val="120B7C"/>
                </a:solidFill>
                <a:latin typeface="Arial"/>
                <a:ea typeface="Arial"/>
                <a:cs typeface="Arial"/>
                <a:sym typeface="Arial"/>
              </a:defRPr>
            </a:lvl5pPr>
            <a:lvl6pPr marL="2743200" marR="0" lvl="5" indent="-228600" algn="l" rtl="0">
              <a:lnSpc>
                <a:spcPct val="95000"/>
              </a:lnSpc>
              <a:spcBef>
                <a:spcPts val="350"/>
              </a:spcBef>
              <a:spcAft>
                <a:spcPts val="0"/>
              </a:spcAft>
              <a:buClr>
                <a:srgbClr val="120B7C"/>
              </a:buClr>
              <a:buSzPts val="1400"/>
              <a:buFont typeface="Arial"/>
              <a:buNone/>
              <a:defRPr sz="1400" b="0" i="0" u="none" strike="noStrike" cap="none">
                <a:solidFill>
                  <a:srgbClr val="120B7C"/>
                </a:solidFill>
                <a:latin typeface="Arial"/>
                <a:ea typeface="Arial"/>
                <a:cs typeface="Arial"/>
                <a:sym typeface="Arial"/>
              </a:defRPr>
            </a:lvl6pPr>
            <a:lvl7pPr marL="3200400" marR="0" lvl="6" indent="-228600" algn="l" rtl="0">
              <a:lnSpc>
                <a:spcPct val="95000"/>
              </a:lnSpc>
              <a:spcBef>
                <a:spcPts val="350"/>
              </a:spcBef>
              <a:spcAft>
                <a:spcPts val="0"/>
              </a:spcAft>
              <a:buClr>
                <a:srgbClr val="120B7C"/>
              </a:buClr>
              <a:buSzPts val="1400"/>
              <a:buFont typeface="Arial"/>
              <a:buNone/>
              <a:defRPr sz="1400" b="0" i="0" u="none" strike="noStrike" cap="none">
                <a:solidFill>
                  <a:srgbClr val="120B7C"/>
                </a:solidFill>
                <a:latin typeface="Arial"/>
                <a:ea typeface="Arial"/>
                <a:cs typeface="Arial"/>
                <a:sym typeface="Arial"/>
              </a:defRPr>
            </a:lvl7pPr>
            <a:lvl8pPr marL="3657600" marR="0" lvl="7" indent="-228600" algn="l" rtl="0">
              <a:lnSpc>
                <a:spcPct val="95000"/>
              </a:lnSpc>
              <a:spcBef>
                <a:spcPts val="350"/>
              </a:spcBef>
              <a:spcAft>
                <a:spcPts val="0"/>
              </a:spcAft>
              <a:buClr>
                <a:srgbClr val="120B7C"/>
              </a:buClr>
              <a:buSzPts val="1400"/>
              <a:buFont typeface="Arial"/>
              <a:buNone/>
              <a:defRPr sz="1400" b="0" i="0" u="none" strike="noStrike" cap="none">
                <a:solidFill>
                  <a:srgbClr val="120B7C"/>
                </a:solidFill>
                <a:latin typeface="Arial"/>
                <a:ea typeface="Arial"/>
                <a:cs typeface="Arial"/>
                <a:sym typeface="Arial"/>
              </a:defRPr>
            </a:lvl8pPr>
            <a:lvl9pPr marL="4114800" marR="0" lvl="8" indent="-228600" algn="l" rtl="0">
              <a:lnSpc>
                <a:spcPct val="95000"/>
              </a:lnSpc>
              <a:spcBef>
                <a:spcPts val="350"/>
              </a:spcBef>
              <a:spcAft>
                <a:spcPts val="0"/>
              </a:spcAft>
              <a:buClr>
                <a:srgbClr val="120B7C"/>
              </a:buClr>
              <a:buSzPts val="1400"/>
              <a:buFont typeface="Arial"/>
              <a:buNone/>
              <a:defRPr sz="1400" b="0" i="0" u="none" strike="noStrike" cap="none">
                <a:solidFill>
                  <a:srgbClr val="120B7C"/>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omparison" type="twoTxTwoObj">
  <p:cSld name="TWO_OBJECTS_WITH_TEXT">
    <p:spTree>
      <p:nvGrpSpPr>
        <p:cNvPr id="1" name="Shape 113"/>
        <p:cNvGrpSpPr/>
        <p:nvPr/>
      </p:nvGrpSpPr>
      <p:grpSpPr>
        <a:xfrm>
          <a:off x="0" y="0"/>
          <a:ext cx="0" cy="0"/>
          <a:chOff x="0" y="0"/>
          <a:chExt cx="0" cy="0"/>
        </a:xfrm>
      </p:grpSpPr>
      <p:sp>
        <p:nvSpPr>
          <p:cNvPr id="114" name="Google Shape;114;p2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1pPr>
            <a:lvl2pPr marR="0" lvl="1"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R="0" lvl="2"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R="0" lvl="3"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R="0" lvl="4"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R="0" lvl="5"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R="0" lvl="6"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R="0" lvl="7"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R="0" lvl="8"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
        <p:nvSpPr>
          <p:cNvPr id="115" name="Google Shape;115;p28"/>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lstStyle>
            <a:lvl1pPr marL="457200" marR="0" lvl="0" indent="-228600" algn="l" rtl="0">
              <a:lnSpc>
                <a:spcPct val="95000"/>
              </a:lnSpc>
              <a:spcBef>
                <a:spcPts val="840"/>
              </a:spcBef>
              <a:spcAft>
                <a:spcPts val="0"/>
              </a:spcAft>
              <a:buClr>
                <a:srgbClr val="120B7C"/>
              </a:buClr>
              <a:buSzPts val="2400"/>
              <a:buFont typeface="Noto Sans Symbols"/>
              <a:buNone/>
              <a:defRPr sz="2400" b="1" i="0" u="none" strike="noStrike" cap="none">
                <a:solidFill>
                  <a:srgbClr val="120B7C"/>
                </a:solidFill>
                <a:latin typeface="Arial"/>
                <a:ea typeface="Arial"/>
                <a:cs typeface="Arial"/>
                <a:sym typeface="Arial"/>
              </a:defRPr>
            </a:lvl1pPr>
            <a:lvl2pPr marL="914400" marR="0" lvl="1" indent="-228600" algn="l" rtl="0">
              <a:lnSpc>
                <a:spcPct val="95000"/>
              </a:lnSpc>
              <a:spcBef>
                <a:spcPts val="500"/>
              </a:spcBef>
              <a:spcAft>
                <a:spcPts val="0"/>
              </a:spcAft>
              <a:buClr>
                <a:srgbClr val="120B7C"/>
              </a:buClr>
              <a:buSzPts val="2000"/>
              <a:buFont typeface="Arial"/>
              <a:buNone/>
              <a:defRPr sz="2000" b="1" i="0" u="none" strike="noStrike" cap="none">
                <a:solidFill>
                  <a:srgbClr val="120B7C"/>
                </a:solidFill>
                <a:latin typeface="Arial"/>
                <a:ea typeface="Arial"/>
                <a:cs typeface="Arial"/>
                <a:sym typeface="Arial"/>
              </a:defRPr>
            </a:lvl2pPr>
            <a:lvl3pPr marL="1371600" marR="0" lvl="2" indent="-228600" algn="l" rtl="0">
              <a:lnSpc>
                <a:spcPct val="95000"/>
              </a:lnSpc>
              <a:spcBef>
                <a:spcPts val="450"/>
              </a:spcBef>
              <a:spcAft>
                <a:spcPts val="0"/>
              </a:spcAft>
              <a:buClr>
                <a:srgbClr val="120B7C"/>
              </a:buClr>
              <a:buSzPts val="1800"/>
              <a:buFont typeface="Arial"/>
              <a:buNone/>
              <a:defRPr sz="1800" b="1" i="0" u="none" strike="noStrike" cap="none">
                <a:solidFill>
                  <a:srgbClr val="120B7C"/>
                </a:solidFill>
                <a:latin typeface="Arial"/>
                <a:ea typeface="Arial"/>
                <a:cs typeface="Arial"/>
                <a:sym typeface="Arial"/>
              </a:defRPr>
            </a:lvl3pPr>
            <a:lvl4pPr marL="1828800" marR="0" lvl="3" indent="-228600" algn="l" rtl="0">
              <a:lnSpc>
                <a:spcPct val="95000"/>
              </a:lnSpc>
              <a:spcBef>
                <a:spcPts val="400"/>
              </a:spcBef>
              <a:spcAft>
                <a:spcPts val="0"/>
              </a:spcAft>
              <a:buClr>
                <a:srgbClr val="120B7C"/>
              </a:buClr>
              <a:buSzPts val="1600"/>
              <a:buFont typeface="Arial"/>
              <a:buNone/>
              <a:defRPr sz="1600" b="1" i="0" u="none" strike="noStrike" cap="none">
                <a:solidFill>
                  <a:srgbClr val="120B7C"/>
                </a:solidFill>
                <a:latin typeface="Arial"/>
                <a:ea typeface="Arial"/>
                <a:cs typeface="Arial"/>
                <a:sym typeface="Arial"/>
              </a:defRPr>
            </a:lvl4pPr>
            <a:lvl5pPr marL="2286000" marR="0" lvl="4" indent="-228600" algn="l" rtl="0">
              <a:lnSpc>
                <a:spcPct val="95000"/>
              </a:lnSpc>
              <a:spcBef>
                <a:spcPts val="400"/>
              </a:spcBef>
              <a:spcAft>
                <a:spcPts val="0"/>
              </a:spcAft>
              <a:buClr>
                <a:srgbClr val="120B7C"/>
              </a:buClr>
              <a:buSzPts val="1600"/>
              <a:buFont typeface="Arial"/>
              <a:buNone/>
              <a:defRPr sz="1600" b="1" i="0" u="none" strike="noStrike" cap="none">
                <a:solidFill>
                  <a:srgbClr val="120B7C"/>
                </a:solidFill>
                <a:latin typeface="Arial"/>
                <a:ea typeface="Arial"/>
                <a:cs typeface="Arial"/>
                <a:sym typeface="Arial"/>
              </a:defRPr>
            </a:lvl5pPr>
            <a:lvl6pPr marL="2743200" marR="0" lvl="5" indent="-228600" algn="l" rtl="0">
              <a:lnSpc>
                <a:spcPct val="95000"/>
              </a:lnSpc>
              <a:spcBef>
                <a:spcPts val="400"/>
              </a:spcBef>
              <a:spcAft>
                <a:spcPts val="0"/>
              </a:spcAft>
              <a:buClr>
                <a:srgbClr val="120B7C"/>
              </a:buClr>
              <a:buSzPts val="1600"/>
              <a:buFont typeface="Arial"/>
              <a:buNone/>
              <a:defRPr sz="1600" b="1" i="0" u="none" strike="noStrike" cap="none">
                <a:solidFill>
                  <a:srgbClr val="120B7C"/>
                </a:solidFill>
                <a:latin typeface="Arial"/>
                <a:ea typeface="Arial"/>
                <a:cs typeface="Arial"/>
                <a:sym typeface="Arial"/>
              </a:defRPr>
            </a:lvl6pPr>
            <a:lvl7pPr marL="3200400" marR="0" lvl="6" indent="-228600" algn="l" rtl="0">
              <a:lnSpc>
                <a:spcPct val="95000"/>
              </a:lnSpc>
              <a:spcBef>
                <a:spcPts val="400"/>
              </a:spcBef>
              <a:spcAft>
                <a:spcPts val="0"/>
              </a:spcAft>
              <a:buClr>
                <a:srgbClr val="120B7C"/>
              </a:buClr>
              <a:buSzPts val="1600"/>
              <a:buFont typeface="Arial"/>
              <a:buNone/>
              <a:defRPr sz="1600" b="1" i="0" u="none" strike="noStrike" cap="none">
                <a:solidFill>
                  <a:srgbClr val="120B7C"/>
                </a:solidFill>
                <a:latin typeface="Arial"/>
                <a:ea typeface="Arial"/>
                <a:cs typeface="Arial"/>
                <a:sym typeface="Arial"/>
              </a:defRPr>
            </a:lvl7pPr>
            <a:lvl8pPr marL="3657600" marR="0" lvl="7" indent="-228600" algn="l" rtl="0">
              <a:lnSpc>
                <a:spcPct val="95000"/>
              </a:lnSpc>
              <a:spcBef>
                <a:spcPts val="400"/>
              </a:spcBef>
              <a:spcAft>
                <a:spcPts val="0"/>
              </a:spcAft>
              <a:buClr>
                <a:srgbClr val="120B7C"/>
              </a:buClr>
              <a:buSzPts val="1600"/>
              <a:buFont typeface="Arial"/>
              <a:buNone/>
              <a:defRPr sz="1600" b="1" i="0" u="none" strike="noStrike" cap="none">
                <a:solidFill>
                  <a:srgbClr val="120B7C"/>
                </a:solidFill>
                <a:latin typeface="Arial"/>
                <a:ea typeface="Arial"/>
                <a:cs typeface="Arial"/>
                <a:sym typeface="Arial"/>
              </a:defRPr>
            </a:lvl8pPr>
            <a:lvl9pPr marL="4114800" marR="0" lvl="8" indent="-228600" algn="l" rtl="0">
              <a:lnSpc>
                <a:spcPct val="95000"/>
              </a:lnSpc>
              <a:spcBef>
                <a:spcPts val="400"/>
              </a:spcBef>
              <a:spcAft>
                <a:spcPts val="0"/>
              </a:spcAft>
              <a:buClr>
                <a:srgbClr val="120B7C"/>
              </a:buClr>
              <a:buSzPts val="1600"/>
              <a:buFont typeface="Arial"/>
              <a:buNone/>
              <a:defRPr sz="1600" b="1" i="0" u="none" strike="noStrike" cap="none">
                <a:solidFill>
                  <a:srgbClr val="120B7C"/>
                </a:solidFill>
                <a:latin typeface="Arial"/>
                <a:ea typeface="Arial"/>
                <a:cs typeface="Arial"/>
                <a:sym typeface="Arial"/>
              </a:defRPr>
            </a:lvl9pPr>
          </a:lstStyle>
          <a:p>
            <a:endParaRPr/>
          </a:p>
        </p:txBody>
      </p:sp>
      <p:sp>
        <p:nvSpPr>
          <p:cNvPr id="116" name="Google Shape;116;p28"/>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lstStyle>
            <a:lvl1pPr marL="457200" marR="0" lvl="0" indent="-228600" algn="l" rtl="0">
              <a:lnSpc>
                <a:spcPct val="95000"/>
              </a:lnSpc>
              <a:spcBef>
                <a:spcPts val="840"/>
              </a:spcBef>
              <a:spcAft>
                <a:spcPts val="0"/>
              </a:spcAft>
              <a:buSzPts val="1400"/>
              <a:buNone/>
              <a:defRPr sz="2400" b="0" i="0" u="none" strike="noStrike" cap="none">
                <a:solidFill>
                  <a:srgbClr val="120B7C"/>
                </a:solidFill>
                <a:latin typeface="Arial"/>
                <a:ea typeface="Arial"/>
                <a:cs typeface="Arial"/>
                <a:sym typeface="Arial"/>
              </a:defRPr>
            </a:lvl1pPr>
            <a:lvl2pPr marL="914400" marR="0" lvl="1" indent="-355600" algn="l" rtl="0">
              <a:lnSpc>
                <a:spcPct val="95000"/>
              </a:lnSpc>
              <a:spcBef>
                <a:spcPts val="500"/>
              </a:spcBef>
              <a:spcAft>
                <a:spcPts val="0"/>
              </a:spcAft>
              <a:buClr>
                <a:srgbClr val="120B7C"/>
              </a:buClr>
              <a:buSzPts val="2000"/>
              <a:buFont typeface="Arial"/>
              <a:buChar char="–"/>
              <a:defRPr sz="2000" b="0" i="0" u="none" strike="noStrike" cap="none">
                <a:solidFill>
                  <a:srgbClr val="120B7C"/>
                </a:solidFill>
                <a:latin typeface="Arial"/>
                <a:ea typeface="Arial"/>
                <a:cs typeface="Arial"/>
                <a:sym typeface="Arial"/>
              </a:defRPr>
            </a:lvl2pPr>
            <a:lvl3pPr marL="1371600" marR="0" lvl="2" indent="-228600" algn="l" rtl="0">
              <a:lnSpc>
                <a:spcPct val="95000"/>
              </a:lnSpc>
              <a:spcBef>
                <a:spcPts val="450"/>
              </a:spcBef>
              <a:spcAft>
                <a:spcPts val="0"/>
              </a:spcAft>
              <a:buSzPts val="1400"/>
              <a:buNone/>
              <a:defRPr sz="18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
        <p:nvSpPr>
          <p:cNvPr id="117" name="Google Shape;117;p28"/>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lstStyle>
            <a:lvl1pPr marL="457200" marR="0" lvl="0" indent="-228600" algn="l" rtl="0">
              <a:lnSpc>
                <a:spcPct val="95000"/>
              </a:lnSpc>
              <a:spcBef>
                <a:spcPts val="840"/>
              </a:spcBef>
              <a:spcAft>
                <a:spcPts val="0"/>
              </a:spcAft>
              <a:buClr>
                <a:srgbClr val="120B7C"/>
              </a:buClr>
              <a:buSzPts val="2400"/>
              <a:buFont typeface="Noto Sans Symbols"/>
              <a:buNone/>
              <a:defRPr sz="2400" b="1" i="0" u="none" strike="noStrike" cap="none">
                <a:solidFill>
                  <a:srgbClr val="120B7C"/>
                </a:solidFill>
                <a:latin typeface="Arial"/>
                <a:ea typeface="Arial"/>
                <a:cs typeface="Arial"/>
                <a:sym typeface="Arial"/>
              </a:defRPr>
            </a:lvl1pPr>
            <a:lvl2pPr marL="914400" marR="0" lvl="1" indent="-228600" algn="l" rtl="0">
              <a:lnSpc>
                <a:spcPct val="95000"/>
              </a:lnSpc>
              <a:spcBef>
                <a:spcPts val="500"/>
              </a:spcBef>
              <a:spcAft>
                <a:spcPts val="0"/>
              </a:spcAft>
              <a:buClr>
                <a:srgbClr val="120B7C"/>
              </a:buClr>
              <a:buSzPts val="2000"/>
              <a:buFont typeface="Arial"/>
              <a:buNone/>
              <a:defRPr sz="2000" b="1" i="0" u="none" strike="noStrike" cap="none">
                <a:solidFill>
                  <a:srgbClr val="120B7C"/>
                </a:solidFill>
                <a:latin typeface="Arial"/>
                <a:ea typeface="Arial"/>
                <a:cs typeface="Arial"/>
                <a:sym typeface="Arial"/>
              </a:defRPr>
            </a:lvl2pPr>
            <a:lvl3pPr marL="1371600" marR="0" lvl="2" indent="-228600" algn="l" rtl="0">
              <a:lnSpc>
                <a:spcPct val="95000"/>
              </a:lnSpc>
              <a:spcBef>
                <a:spcPts val="450"/>
              </a:spcBef>
              <a:spcAft>
                <a:spcPts val="0"/>
              </a:spcAft>
              <a:buClr>
                <a:srgbClr val="120B7C"/>
              </a:buClr>
              <a:buSzPts val="1800"/>
              <a:buFont typeface="Arial"/>
              <a:buNone/>
              <a:defRPr sz="1800" b="1" i="0" u="none" strike="noStrike" cap="none">
                <a:solidFill>
                  <a:srgbClr val="120B7C"/>
                </a:solidFill>
                <a:latin typeface="Arial"/>
                <a:ea typeface="Arial"/>
                <a:cs typeface="Arial"/>
                <a:sym typeface="Arial"/>
              </a:defRPr>
            </a:lvl3pPr>
            <a:lvl4pPr marL="1828800" marR="0" lvl="3" indent="-228600" algn="l" rtl="0">
              <a:lnSpc>
                <a:spcPct val="95000"/>
              </a:lnSpc>
              <a:spcBef>
                <a:spcPts val="400"/>
              </a:spcBef>
              <a:spcAft>
                <a:spcPts val="0"/>
              </a:spcAft>
              <a:buClr>
                <a:srgbClr val="120B7C"/>
              </a:buClr>
              <a:buSzPts val="1600"/>
              <a:buFont typeface="Arial"/>
              <a:buNone/>
              <a:defRPr sz="1600" b="1" i="0" u="none" strike="noStrike" cap="none">
                <a:solidFill>
                  <a:srgbClr val="120B7C"/>
                </a:solidFill>
                <a:latin typeface="Arial"/>
                <a:ea typeface="Arial"/>
                <a:cs typeface="Arial"/>
                <a:sym typeface="Arial"/>
              </a:defRPr>
            </a:lvl4pPr>
            <a:lvl5pPr marL="2286000" marR="0" lvl="4" indent="-228600" algn="l" rtl="0">
              <a:lnSpc>
                <a:spcPct val="95000"/>
              </a:lnSpc>
              <a:spcBef>
                <a:spcPts val="400"/>
              </a:spcBef>
              <a:spcAft>
                <a:spcPts val="0"/>
              </a:spcAft>
              <a:buClr>
                <a:srgbClr val="120B7C"/>
              </a:buClr>
              <a:buSzPts val="1600"/>
              <a:buFont typeface="Arial"/>
              <a:buNone/>
              <a:defRPr sz="1600" b="1" i="0" u="none" strike="noStrike" cap="none">
                <a:solidFill>
                  <a:srgbClr val="120B7C"/>
                </a:solidFill>
                <a:latin typeface="Arial"/>
                <a:ea typeface="Arial"/>
                <a:cs typeface="Arial"/>
                <a:sym typeface="Arial"/>
              </a:defRPr>
            </a:lvl5pPr>
            <a:lvl6pPr marL="2743200" marR="0" lvl="5" indent="-228600" algn="l" rtl="0">
              <a:lnSpc>
                <a:spcPct val="95000"/>
              </a:lnSpc>
              <a:spcBef>
                <a:spcPts val="400"/>
              </a:spcBef>
              <a:spcAft>
                <a:spcPts val="0"/>
              </a:spcAft>
              <a:buClr>
                <a:srgbClr val="120B7C"/>
              </a:buClr>
              <a:buSzPts val="1600"/>
              <a:buFont typeface="Arial"/>
              <a:buNone/>
              <a:defRPr sz="1600" b="1" i="0" u="none" strike="noStrike" cap="none">
                <a:solidFill>
                  <a:srgbClr val="120B7C"/>
                </a:solidFill>
                <a:latin typeface="Arial"/>
                <a:ea typeface="Arial"/>
                <a:cs typeface="Arial"/>
                <a:sym typeface="Arial"/>
              </a:defRPr>
            </a:lvl6pPr>
            <a:lvl7pPr marL="3200400" marR="0" lvl="6" indent="-228600" algn="l" rtl="0">
              <a:lnSpc>
                <a:spcPct val="95000"/>
              </a:lnSpc>
              <a:spcBef>
                <a:spcPts val="400"/>
              </a:spcBef>
              <a:spcAft>
                <a:spcPts val="0"/>
              </a:spcAft>
              <a:buClr>
                <a:srgbClr val="120B7C"/>
              </a:buClr>
              <a:buSzPts val="1600"/>
              <a:buFont typeface="Arial"/>
              <a:buNone/>
              <a:defRPr sz="1600" b="1" i="0" u="none" strike="noStrike" cap="none">
                <a:solidFill>
                  <a:srgbClr val="120B7C"/>
                </a:solidFill>
                <a:latin typeface="Arial"/>
                <a:ea typeface="Arial"/>
                <a:cs typeface="Arial"/>
                <a:sym typeface="Arial"/>
              </a:defRPr>
            </a:lvl7pPr>
            <a:lvl8pPr marL="3657600" marR="0" lvl="7" indent="-228600" algn="l" rtl="0">
              <a:lnSpc>
                <a:spcPct val="95000"/>
              </a:lnSpc>
              <a:spcBef>
                <a:spcPts val="400"/>
              </a:spcBef>
              <a:spcAft>
                <a:spcPts val="0"/>
              </a:spcAft>
              <a:buClr>
                <a:srgbClr val="120B7C"/>
              </a:buClr>
              <a:buSzPts val="1600"/>
              <a:buFont typeface="Arial"/>
              <a:buNone/>
              <a:defRPr sz="1600" b="1" i="0" u="none" strike="noStrike" cap="none">
                <a:solidFill>
                  <a:srgbClr val="120B7C"/>
                </a:solidFill>
                <a:latin typeface="Arial"/>
                <a:ea typeface="Arial"/>
                <a:cs typeface="Arial"/>
                <a:sym typeface="Arial"/>
              </a:defRPr>
            </a:lvl8pPr>
            <a:lvl9pPr marL="4114800" marR="0" lvl="8" indent="-228600" algn="l" rtl="0">
              <a:lnSpc>
                <a:spcPct val="95000"/>
              </a:lnSpc>
              <a:spcBef>
                <a:spcPts val="400"/>
              </a:spcBef>
              <a:spcAft>
                <a:spcPts val="0"/>
              </a:spcAft>
              <a:buClr>
                <a:srgbClr val="120B7C"/>
              </a:buClr>
              <a:buSzPts val="1600"/>
              <a:buFont typeface="Arial"/>
              <a:buNone/>
              <a:defRPr sz="1600" b="1" i="0" u="none" strike="noStrike" cap="none">
                <a:solidFill>
                  <a:srgbClr val="120B7C"/>
                </a:solidFill>
                <a:latin typeface="Arial"/>
                <a:ea typeface="Arial"/>
                <a:cs typeface="Arial"/>
                <a:sym typeface="Arial"/>
              </a:defRPr>
            </a:lvl9pPr>
          </a:lstStyle>
          <a:p>
            <a:endParaRPr/>
          </a:p>
        </p:txBody>
      </p:sp>
      <p:sp>
        <p:nvSpPr>
          <p:cNvPr id="118" name="Google Shape;118;p28"/>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lstStyle>
            <a:lvl1pPr marL="457200" marR="0" lvl="0" indent="-228600" algn="l" rtl="0">
              <a:lnSpc>
                <a:spcPct val="95000"/>
              </a:lnSpc>
              <a:spcBef>
                <a:spcPts val="840"/>
              </a:spcBef>
              <a:spcAft>
                <a:spcPts val="0"/>
              </a:spcAft>
              <a:buSzPts val="1400"/>
              <a:buNone/>
              <a:defRPr sz="2400" b="0" i="0" u="none" strike="noStrike" cap="none">
                <a:solidFill>
                  <a:srgbClr val="120B7C"/>
                </a:solidFill>
                <a:latin typeface="Arial"/>
                <a:ea typeface="Arial"/>
                <a:cs typeface="Arial"/>
                <a:sym typeface="Arial"/>
              </a:defRPr>
            </a:lvl1pPr>
            <a:lvl2pPr marL="914400" marR="0" lvl="1" indent="-355600" algn="l" rtl="0">
              <a:lnSpc>
                <a:spcPct val="95000"/>
              </a:lnSpc>
              <a:spcBef>
                <a:spcPts val="500"/>
              </a:spcBef>
              <a:spcAft>
                <a:spcPts val="0"/>
              </a:spcAft>
              <a:buClr>
                <a:srgbClr val="120B7C"/>
              </a:buClr>
              <a:buSzPts val="2000"/>
              <a:buFont typeface="Arial"/>
              <a:buChar char="–"/>
              <a:defRPr sz="2000" b="0" i="0" u="none" strike="noStrike" cap="none">
                <a:solidFill>
                  <a:srgbClr val="120B7C"/>
                </a:solidFill>
                <a:latin typeface="Arial"/>
                <a:ea typeface="Arial"/>
                <a:cs typeface="Arial"/>
                <a:sym typeface="Arial"/>
              </a:defRPr>
            </a:lvl2pPr>
            <a:lvl3pPr marL="1371600" marR="0" lvl="2" indent="-228600" algn="l" rtl="0">
              <a:lnSpc>
                <a:spcPct val="95000"/>
              </a:lnSpc>
              <a:spcBef>
                <a:spcPts val="450"/>
              </a:spcBef>
              <a:spcAft>
                <a:spcPts val="0"/>
              </a:spcAft>
              <a:buSzPts val="1400"/>
              <a:buNone/>
              <a:defRPr sz="18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Only" type="titleOnly">
  <p:cSld name="TITLE_ONLY">
    <p:spTree>
      <p:nvGrpSpPr>
        <p:cNvPr id="1" name="Shape 119"/>
        <p:cNvGrpSpPr/>
        <p:nvPr/>
      </p:nvGrpSpPr>
      <p:grpSpPr>
        <a:xfrm>
          <a:off x="0" y="0"/>
          <a:ext cx="0" cy="0"/>
          <a:chOff x="0" y="0"/>
          <a:chExt cx="0" cy="0"/>
        </a:xfrm>
      </p:grpSpPr>
      <p:sp>
        <p:nvSpPr>
          <p:cNvPr id="120" name="Google Shape;120;p29"/>
          <p:cNvSpPr txBox="1">
            <a:spLocks noGrp="1"/>
          </p:cNvSpPr>
          <p:nvPr>
            <p:ph type="title"/>
          </p:nvPr>
        </p:nvSpPr>
        <p:spPr>
          <a:xfrm>
            <a:off x="285750" y="908050"/>
            <a:ext cx="8312100" cy="4476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1pPr>
            <a:lvl2pPr marR="0" lvl="1"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R="0" lvl="2"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R="0" lvl="3"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R="0" lvl="4"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R="0" lvl="5"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R="0" lvl="6"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R="0" lvl="7"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R="0" lvl="8"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lank" type="blank">
  <p:cSld name="BLANK">
    <p:spTree>
      <p:nvGrpSpPr>
        <p:cNvPr id="1" name="Shape 121"/>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ontent with Caption" type="objTx">
  <p:cSld name="OBJECT_WITH_CAPTION_TEXT">
    <p:spTree>
      <p:nvGrpSpPr>
        <p:cNvPr id="1" name="Shape 122"/>
        <p:cNvGrpSpPr/>
        <p:nvPr/>
      </p:nvGrpSpPr>
      <p:grpSpPr>
        <a:xfrm>
          <a:off x="0" y="0"/>
          <a:ext cx="0" cy="0"/>
          <a:chOff x="0" y="0"/>
          <a:chExt cx="0" cy="0"/>
        </a:xfrm>
      </p:grpSpPr>
      <p:sp>
        <p:nvSpPr>
          <p:cNvPr id="123" name="Google Shape;123;p31"/>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1pPr>
            <a:lvl2pPr marR="0" lvl="1"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R="0" lvl="2"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R="0" lvl="3"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R="0" lvl="4"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R="0" lvl="5"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R="0" lvl="6"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R="0" lvl="7"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R="0" lvl="8"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
        <p:nvSpPr>
          <p:cNvPr id="124" name="Google Shape;124;p31"/>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lstStyle>
            <a:lvl1pPr marL="457200" marR="0" lvl="0" indent="-228600" algn="l" rtl="0">
              <a:lnSpc>
                <a:spcPct val="95000"/>
              </a:lnSpc>
              <a:spcBef>
                <a:spcPts val="1120"/>
              </a:spcBef>
              <a:spcAft>
                <a:spcPts val="0"/>
              </a:spcAft>
              <a:buSzPts val="1400"/>
              <a:buNone/>
              <a:defRPr sz="3200" b="0" i="0" u="none" strike="noStrike" cap="none">
                <a:solidFill>
                  <a:srgbClr val="120B7C"/>
                </a:solidFill>
                <a:latin typeface="Arial"/>
                <a:ea typeface="Arial"/>
                <a:cs typeface="Arial"/>
                <a:sym typeface="Arial"/>
              </a:defRPr>
            </a:lvl1pPr>
            <a:lvl2pPr marL="914400" marR="0" lvl="1" indent="-406400" algn="l" rtl="0">
              <a:lnSpc>
                <a:spcPct val="95000"/>
              </a:lnSpc>
              <a:spcBef>
                <a:spcPts val="700"/>
              </a:spcBef>
              <a:spcAft>
                <a:spcPts val="0"/>
              </a:spcAft>
              <a:buClr>
                <a:srgbClr val="120B7C"/>
              </a:buClr>
              <a:buSzPts val="2800"/>
              <a:buFont typeface="Arial"/>
              <a:buChar char="–"/>
              <a:defRPr sz="2800" b="0" i="0" u="none" strike="noStrike" cap="none">
                <a:solidFill>
                  <a:srgbClr val="120B7C"/>
                </a:solidFill>
                <a:latin typeface="Arial"/>
                <a:ea typeface="Arial"/>
                <a:cs typeface="Arial"/>
                <a:sym typeface="Arial"/>
              </a:defRPr>
            </a:lvl2pPr>
            <a:lvl3pPr marL="1371600" marR="0" lvl="2" indent="-228600" algn="l" rtl="0">
              <a:lnSpc>
                <a:spcPct val="95000"/>
              </a:lnSpc>
              <a:spcBef>
                <a:spcPts val="600"/>
              </a:spcBef>
              <a:spcAft>
                <a:spcPts val="0"/>
              </a:spcAft>
              <a:buSzPts val="1400"/>
              <a:buNone/>
              <a:defRPr sz="2400" b="0" i="0" u="none" strike="noStrike" cap="none">
                <a:solidFill>
                  <a:srgbClr val="120B7C"/>
                </a:solidFill>
                <a:latin typeface="Arial"/>
                <a:ea typeface="Arial"/>
                <a:cs typeface="Arial"/>
                <a:sym typeface="Arial"/>
              </a:defRPr>
            </a:lvl3pPr>
            <a:lvl4pPr marL="1828800" marR="0" lvl="3" indent="-355600" algn="l" rtl="0">
              <a:lnSpc>
                <a:spcPct val="95000"/>
              </a:lnSpc>
              <a:spcBef>
                <a:spcPts val="500"/>
              </a:spcBef>
              <a:spcAft>
                <a:spcPts val="0"/>
              </a:spcAft>
              <a:buClr>
                <a:srgbClr val="120B7C"/>
              </a:buClr>
              <a:buSzPts val="2000"/>
              <a:buFont typeface="Arial"/>
              <a:buChar char="–"/>
              <a:defRPr sz="2000" b="0" i="0" u="none" strike="noStrike" cap="none">
                <a:solidFill>
                  <a:srgbClr val="120B7C"/>
                </a:solidFill>
                <a:latin typeface="Arial"/>
                <a:ea typeface="Arial"/>
                <a:cs typeface="Arial"/>
                <a:sym typeface="Arial"/>
              </a:defRPr>
            </a:lvl4pPr>
            <a:lvl5pPr marL="2286000" marR="0" lvl="4" indent="-355600" algn="l" rtl="0">
              <a:lnSpc>
                <a:spcPct val="95000"/>
              </a:lnSpc>
              <a:spcBef>
                <a:spcPts val="500"/>
              </a:spcBef>
              <a:spcAft>
                <a:spcPts val="0"/>
              </a:spcAft>
              <a:buClr>
                <a:srgbClr val="120B7C"/>
              </a:buClr>
              <a:buSzPts val="2000"/>
              <a:buFont typeface="Arial"/>
              <a:buChar char="»"/>
              <a:defRPr sz="2000" b="0" i="0" u="none" strike="noStrike" cap="none">
                <a:solidFill>
                  <a:srgbClr val="120B7C"/>
                </a:solidFill>
                <a:latin typeface="Arial"/>
                <a:ea typeface="Arial"/>
                <a:cs typeface="Arial"/>
                <a:sym typeface="Arial"/>
              </a:defRPr>
            </a:lvl5pPr>
            <a:lvl6pPr marL="2743200" marR="0" lvl="5" indent="-355600" algn="l" rtl="0">
              <a:lnSpc>
                <a:spcPct val="95000"/>
              </a:lnSpc>
              <a:spcBef>
                <a:spcPts val="500"/>
              </a:spcBef>
              <a:spcAft>
                <a:spcPts val="0"/>
              </a:spcAft>
              <a:buClr>
                <a:srgbClr val="120B7C"/>
              </a:buClr>
              <a:buSzPts val="2000"/>
              <a:buFont typeface="Arial"/>
              <a:buChar char="»"/>
              <a:defRPr sz="2000" b="0" i="0" u="none" strike="noStrike" cap="none">
                <a:solidFill>
                  <a:srgbClr val="120B7C"/>
                </a:solidFill>
                <a:latin typeface="Arial"/>
                <a:ea typeface="Arial"/>
                <a:cs typeface="Arial"/>
                <a:sym typeface="Arial"/>
              </a:defRPr>
            </a:lvl6pPr>
            <a:lvl7pPr marL="3200400" marR="0" lvl="6" indent="-355600" algn="l" rtl="0">
              <a:lnSpc>
                <a:spcPct val="95000"/>
              </a:lnSpc>
              <a:spcBef>
                <a:spcPts val="500"/>
              </a:spcBef>
              <a:spcAft>
                <a:spcPts val="0"/>
              </a:spcAft>
              <a:buClr>
                <a:srgbClr val="120B7C"/>
              </a:buClr>
              <a:buSzPts val="2000"/>
              <a:buFont typeface="Arial"/>
              <a:buChar char="»"/>
              <a:defRPr sz="2000" b="0" i="0" u="none" strike="noStrike" cap="none">
                <a:solidFill>
                  <a:srgbClr val="120B7C"/>
                </a:solidFill>
                <a:latin typeface="Arial"/>
                <a:ea typeface="Arial"/>
                <a:cs typeface="Arial"/>
                <a:sym typeface="Arial"/>
              </a:defRPr>
            </a:lvl7pPr>
            <a:lvl8pPr marL="3657600" marR="0" lvl="7" indent="-355600" algn="l" rtl="0">
              <a:lnSpc>
                <a:spcPct val="95000"/>
              </a:lnSpc>
              <a:spcBef>
                <a:spcPts val="500"/>
              </a:spcBef>
              <a:spcAft>
                <a:spcPts val="0"/>
              </a:spcAft>
              <a:buClr>
                <a:srgbClr val="120B7C"/>
              </a:buClr>
              <a:buSzPts val="2000"/>
              <a:buFont typeface="Arial"/>
              <a:buChar char="»"/>
              <a:defRPr sz="2000" b="0" i="0" u="none" strike="noStrike" cap="none">
                <a:solidFill>
                  <a:srgbClr val="120B7C"/>
                </a:solidFill>
                <a:latin typeface="Arial"/>
                <a:ea typeface="Arial"/>
                <a:cs typeface="Arial"/>
                <a:sym typeface="Arial"/>
              </a:defRPr>
            </a:lvl8pPr>
            <a:lvl9pPr marL="4114800" marR="0" lvl="8" indent="-355600" algn="l" rtl="0">
              <a:lnSpc>
                <a:spcPct val="95000"/>
              </a:lnSpc>
              <a:spcBef>
                <a:spcPts val="500"/>
              </a:spcBef>
              <a:spcAft>
                <a:spcPts val="0"/>
              </a:spcAft>
              <a:buClr>
                <a:srgbClr val="120B7C"/>
              </a:buClr>
              <a:buSzPts val="2000"/>
              <a:buFont typeface="Arial"/>
              <a:buChar char="»"/>
              <a:defRPr sz="2000" b="0" i="0" u="none" strike="noStrike" cap="none">
                <a:solidFill>
                  <a:srgbClr val="120B7C"/>
                </a:solidFill>
                <a:latin typeface="Arial"/>
                <a:ea typeface="Arial"/>
                <a:cs typeface="Arial"/>
                <a:sym typeface="Arial"/>
              </a:defRPr>
            </a:lvl9pPr>
          </a:lstStyle>
          <a:p>
            <a:endParaRPr/>
          </a:p>
        </p:txBody>
      </p:sp>
      <p:sp>
        <p:nvSpPr>
          <p:cNvPr id="125" name="Google Shape;125;p31"/>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lstStyle>
            <a:lvl1pPr marL="457200" marR="0" lvl="0" indent="-228600" algn="l" rtl="0">
              <a:lnSpc>
                <a:spcPct val="95000"/>
              </a:lnSpc>
              <a:spcBef>
                <a:spcPts val="490"/>
              </a:spcBef>
              <a:spcAft>
                <a:spcPts val="0"/>
              </a:spcAft>
              <a:buClr>
                <a:srgbClr val="120B7C"/>
              </a:buClr>
              <a:buSzPts val="1400"/>
              <a:buFont typeface="Noto Sans Symbols"/>
              <a:buNone/>
              <a:defRPr sz="1400" b="0" i="0" u="none" strike="noStrike" cap="none">
                <a:solidFill>
                  <a:srgbClr val="120B7C"/>
                </a:solidFill>
                <a:latin typeface="Arial"/>
                <a:ea typeface="Arial"/>
                <a:cs typeface="Arial"/>
                <a:sym typeface="Arial"/>
              </a:defRPr>
            </a:lvl1pPr>
            <a:lvl2pPr marL="914400" marR="0" lvl="1" indent="-228600" algn="l" rtl="0">
              <a:lnSpc>
                <a:spcPct val="95000"/>
              </a:lnSpc>
              <a:spcBef>
                <a:spcPts val="300"/>
              </a:spcBef>
              <a:spcAft>
                <a:spcPts val="0"/>
              </a:spcAft>
              <a:buClr>
                <a:srgbClr val="120B7C"/>
              </a:buClr>
              <a:buSzPts val="1200"/>
              <a:buFont typeface="Arial"/>
              <a:buNone/>
              <a:defRPr sz="1200" b="0" i="0" u="none" strike="noStrike" cap="none">
                <a:solidFill>
                  <a:srgbClr val="120B7C"/>
                </a:solidFill>
                <a:latin typeface="Arial"/>
                <a:ea typeface="Arial"/>
                <a:cs typeface="Arial"/>
                <a:sym typeface="Arial"/>
              </a:defRPr>
            </a:lvl2pPr>
            <a:lvl3pPr marL="1371600" marR="0" lvl="2" indent="-228600" algn="l" rtl="0">
              <a:lnSpc>
                <a:spcPct val="95000"/>
              </a:lnSpc>
              <a:spcBef>
                <a:spcPts val="250"/>
              </a:spcBef>
              <a:spcAft>
                <a:spcPts val="0"/>
              </a:spcAft>
              <a:buClr>
                <a:srgbClr val="120B7C"/>
              </a:buClr>
              <a:buSzPts val="1000"/>
              <a:buFont typeface="Arial"/>
              <a:buNone/>
              <a:defRPr sz="1000" b="0" i="0" u="none" strike="noStrike" cap="none">
                <a:solidFill>
                  <a:srgbClr val="120B7C"/>
                </a:solidFill>
                <a:latin typeface="Arial"/>
                <a:ea typeface="Arial"/>
                <a:cs typeface="Arial"/>
                <a:sym typeface="Arial"/>
              </a:defRPr>
            </a:lvl3pPr>
            <a:lvl4pPr marL="1828800" marR="0" lvl="3" indent="-228600" algn="l" rtl="0">
              <a:lnSpc>
                <a:spcPct val="95000"/>
              </a:lnSpc>
              <a:spcBef>
                <a:spcPts val="225"/>
              </a:spcBef>
              <a:spcAft>
                <a:spcPts val="0"/>
              </a:spcAft>
              <a:buClr>
                <a:srgbClr val="120B7C"/>
              </a:buClr>
              <a:buSzPts val="900"/>
              <a:buFont typeface="Arial"/>
              <a:buNone/>
              <a:defRPr sz="900" b="0" i="0" u="none" strike="noStrike" cap="none">
                <a:solidFill>
                  <a:srgbClr val="120B7C"/>
                </a:solidFill>
                <a:latin typeface="Arial"/>
                <a:ea typeface="Arial"/>
                <a:cs typeface="Arial"/>
                <a:sym typeface="Arial"/>
              </a:defRPr>
            </a:lvl4pPr>
            <a:lvl5pPr marL="2286000" marR="0" lvl="4" indent="-228600" algn="l" rtl="0">
              <a:lnSpc>
                <a:spcPct val="95000"/>
              </a:lnSpc>
              <a:spcBef>
                <a:spcPts val="225"/>
              </a:spcBef>
              <a:spcAft>
                <a:spcPts val="0"/>
              </a:spcAft>
              <a:buClr>
                <a:srgbClr val="120B7C"/>
              </a:buClr>
              <a:buSzPts val="900"/>
              <a:buFont typeface="Arial"/>
              <a:buNone/>
              <a:defRPr sz="900" b="0" i="0" u="none" strike="noStrike" cap="none">
                <a:solidFill>
                  <a:srgbClr val="120B7C"/>
                </a:solidFill>
                <a:latin typeface="Arial"/>
                <a:ea typeface="Arial"/>
                <a:cs typeface="Arial"/>
                <a:sym typeface="Arial"/>
              </a:defRPr>
            </a:lvl5pPr>
            <a:lvl6pPr marL="2743200" marR="0" lvl="5" indent="-228600" algn="l" rtl="0">
              <a:lnSpc>
                <a:spcPct val="95000"/>
              </a:lnSpc>
              <a:spcBef>
                <a:spcPts val="225"/>
              </a:spcBef>
              <a:spcAft>
                <a:spcPts val="0"/>
              </a:spcAft>
              <a:buClr>
                <a:srgbClr val="120B7C"/>
              </a:buClr>
              <a:buSzPts val="900"/>
              <a:buFont typeface="Arial"/>
              <a:buNone/>
              <a:defRPr sz="900" b="0" i="0" u="none" strike="noStrike" cap="none">
                <a:solidFill>
                  <a:srgbClr val="120B7C"/>
                </a:solidFill>
                <a:latin typeface="Arial"/>
                <a:ea typeface="Arial"/>
                <a:cs typeface="Arial"/>
                <a:sym typeface="Arial"/>
              </a:defRPr>
            </a:lvl6pPr>
            <a:lvl7pPr marL="3200400" marR="0" lvl="6" indent="-228600" algn="l" rtl="0">
              <a:lnSpc>
                <a:spcPct val="95000"/>
              </a:lnSpc>
              <a:spcBef>
                <a:spcPts val="225"/>
              </a:spcBef>
              <a:spcAft>
                <a:spcPts val="0"/>
              </a:spcAft>
              <a:buClr>
                <a:srgbClr val="120B7C"/>
              </a:buClr>
              <a:buSzPts val="900"/>
              <a:buFont typeface="Arial"/>
              <a:buNone/>
              <a:defRPr sz="900" b="0" i="0" u="none" strike="noStrike" cap="none">
                <a:solidFill>
                  <a:srgbClr val="120B7C"/>
                </a:solidFill>
                <a:latin typeface="Arial"/>
                <a:ea typeface="Arial"/>
                <a:cs typeface="Arial"/>
                <a:sym typeface="Arial"/>
              </a:defRPr>
            </a:lvl7pPr>
            <a:lvl8pPr marL="3657600" marR="0" lvl="7" indent="-228600" algn="l" rtl="0">
              <a:lnSpc>
                <a:spcPct val="95000"/>
              </a:lnSpc>
              <a:spcBef>
                <a:spcPts val="225"/>
              </a:spcBef>
              <a:spcAft>
                <a:spcPts val="0"/>
              </a:spcAft>
              <a:buClr>
                <a:srgbClr val="120B7C"/>
              </a:buClr>
              <a:buSzPts val="900"/>
              <a:buFont typeface="Arial"/>
              <a:buNone/>
              <a:defRPr sz="900" b="0" i="0" u="none" strike="noStrike" cap="none">
                <a:solidFill>
                  <a:srgbClr val="120B7C"/>
                </a:solidFill>
                <a:latin typeface="Arial"/>
                <a:ea typeface="Arial"/>
                <a:cs typeface="Arial"/>
                <a:sym typeface="Arial"/>
              </a:defRPr>
            </a:lvl8pPr>
            <a:lvl9pPr marL="4114800" marR="0" lvl="8" indent="-228600" algn="l" rtl="0">
              <a:lnSpc>
                <a:spcPct val="95000"/>
              </a:lnSpc>
              <a:spcBef>
                <a:spcPts val="225"/>
              </a:spcBef>
              <a:spcAft>
                <a:spcPts val="0"/>
              </a:spcAft>
              <a:buClr>
                <a:srgbClr val="120B7C"/>
              </a:buClr>
              <a:buSzPts val="900"/>
              <a:buFont typeface="Arial"/>
              <a:buNone/>
              <a:defRPr sz="900" b="0" i="0" u="none" strike="noStrike" cap="none">
                <a:solidFill>
                  <a:srgbClr val="120B7C"/>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Text, and 2 Content" type="txAndTwoObj">
  <p:cSld name="TEXT_AND_TWO_OBJECTS">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285750" y="908050"/>
            <a:ext cx="8312150" cy="447675"/>
          </a:xfrm>
          <a:prstGeom prst="rect">
            <a:avLst/>
          </a:prstGeom>
          <a:noFill/>
          <a:ln>
            <a:noFill/>
          </a:ln>
        </p:spPr>
        <p:txBody>
          <a:bodyPr spcFirstLastPara="1" wrap="square" lIns="0" tIns="0" rIns="0" bIns="0" anchor="ctr" anchorCtr="0"/>
          <a:lstStyle>
            <a:lvl1pPr marR="0" lvl="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1pPr>
            <a:lvl2pPr marR="0" lvl="1"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R="0" lvl="2"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R="0" lvl="3"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R="0" lvl="4"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R="0" lvl="5"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R="0" lvl="6"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R="0" lvl="7"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R="0" lvl="8"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
        <p:nvSpPr>
          <p:cNvPr id="23" name="Google Shape;23;p4"/>
          <p:cNvSpPr txBox="1">
            <a:spLocks noGrp="1"/>
          </p:cNvSpPr>
          <p:nvPr>
            <p:ph type="body" idx="1"/>
          </p:nvPr>
        </p:nvSpPr>
        <p:spPr>
          <a:xfrm>
            <a:off x="296863" y="1573213"/>
            <a:ext cx="4194175" cy="4979987"/>
          </a:xfrm>
          <a:prstGeom prst="rect">
            <a:avLst/>
          </a:prstGeom>
          <a:noFill/>
          <a:ln>
            <a:noFill/>
          </a:ln>
        </p:spPr>
        <p:txBody>
          <a:bodyPr spcFirstLastPara="1" wrap="square" lIns="0" tIns="0" rIns="0" bIns="0" anchor="t" anchorCtr="0"/>
          <a:lstStyle>
            <a:lvl1pPr marL="457200" marR="0" lvl="0" indent="-228600" algn="l" rtl="0">
              <a:lnSpc>
                <a:spcPct val="95000"/>
              </a:lnSpc>
              <a:spcBef>
                <a:spcPts val="490"/>
              </a:spcBef>
              <a:spcAft>
                <a:spcPts val="0"/>
              </a:spcAft>
              <a:buSzPts val="1400"/>
              <a:buNone/>
              <a:defRPr sz="1400" b="0" i="0" u="none" strike="noStrike" cap="none">
                <a:solidFill>
                  <a:srgbClr val="120B7C"/>
                </a:solidFill>
                <a:latin typeface="Arial"/>
                <a:ea typeface="Arial"/>
                <a:cs typeface="Arial"/>
                <a:sym typeface="Arial"/>
              </a:defRPr>
            </a:lvl1pPr>
            <a:lvl2pPr marL="914400" marR="0" lvl="1"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
        <p:nvSpPr>
          <p:cNvPr id="24" name="Google Shape;24;p4"/>
          <p:cNvSpPr txBox="1">
            <a:spLocks noGrp="1"/>
          </p:cNvSpPr>
          <p:nvPr>
            <p:ph type="body" idx="2"/>
          </p:nvPr>
        </p:nvSpPr>
        <p:spPr>
          <a:xfrm>
            <a:off x="4643438" y="1573213"/>
            <a:ext cx="4195762" cy="2413000"/>
          </a:xfrm>
          <a:prstGeom prst="rect">
            <a:avLst/>
          </a:prstGeom>
          <a:noFill/>
          <a:ln>
            <a:noFill/>
          </a:ln>
        </p:spPr>
        <p:txBody>
          <a:bodyPr spcFirstLastPara="1" wrap="square" lIns="0" tIns="0" rIns="0" bIns="0" anchor="t" anchorCtr="0"/>
          <a:lstStyle>
            <a:lvl1pPr marL="457200" marR="0" lvl="0" indent="-228600" algn="l" rtl="0">
              <a:lnSpc>
                <a:spcPct val="95000"/>
              </a:lnSpc>
              <a:spcBef>
                <a:spcPts val="490"/>
              </a:spcBef>
              <a:spcAft>
                <a:spcPts val="0"/>
              </a:spcAft>
              <a:buSzPts val="1400"/>
              <a:buNone/>
              <a:defRPr sz="1400" b="0" i="0" u="none" strike="noStrike" cap="none">
                <a:solidFill>
                  <a:srgbClr val="120B7C"/>
                </a:solidFill>
                <a:latin typeface="Arial"/>
                <a:ea typeface="Arial"/>
                <a:cs typeface="Arial"/>
                <a:sym typeface="Arial"/>
              </a:defRPr>
            </a:lvl1pPr>
            <a:lvl2pPr marL="914400" marR="0" lvl="1"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
        <p:nvSpPr>
          <p:cNvPr id="25" name="Google Shape;25;p4"/>
          <p:cNvSpPr txBox="1">
            <a:spLocks noGrp="1"/>
          </p:cNvSpPr>
          <p:nvPr>
            <p:ph type="body" idx="3"/>
          </p:nvPr>
        </p:nvSpPr>
        <p:spPr>
          <a:xfrm>
            <a:off x="4643438" y="4138613"/>
            <a:ext cx="4195762" cy="2414587"/>
          </a:xfrm>
          <a:prstGeom prst="rect">
            <a:avLst/>
          </a:prstGeom>
          <a:noFill/>
          <a:ln>
            <a:noFill/>
          </a:ln>
        </p:spPr>
        <p:txBody>
          <a:bodyPr spcFirstLastPara="1" wrap="square" lIns="0" tIns="0" rIns="0" bIns="0" anchor="t" anchorCtr="0"/>
          <a:lstStyle>
            <a:lvl1pPr marL="457200" marR="0" lvl="0" indent="-228600" algn="l" rtl="0">
              <a:lnSpc>
                <a:spcPct val="95000"/>
              </a:lnSpc>
              <a:spcBef>
                <a:spcPts val="490"/>
              </a:spcBef>
              <a:spcAft>
                <a:spcPts val="0"/>
              </a:spcAft>
              <a:buSzPts val="1400"/>
              <a:buNone/>
              <a:defRPr sz="1400" b="0" i="0" u="none" strike="noStrike" cap="none">
                <a:solidFill>
                  <a:srgbClr val="120B7C"/>
                </a:solidFill>
                <a:latin typeface="Arial"/>
                <a:ea typeface="Arial"/>
                <a:cs typeface="Arial"/>
                <a:sym typeface="Arial"/>
              </a:defRPr>
            </a:lvl1pPr>
            <a:lvl2pPr marL="914400" marR="0" lvl="1"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Picture with Caption" type="picTx">
  <p:cSld name="PICTURE_WITH_CAPTION_TEXT">
    <p:spTree>
      <p:nvGrpSpPr>
        <p:cNvPr id="1" name="Shape 126"/>
        <p:cNvGrpSpPr/>
        <p:nvPr/>
      </p:nvGrpSpPr>
      <p:grpSpPr>
        <a:xfrm>
          <a:off x="0" y="0"/>
          <a:ext cx="0" cy="0"/>
          <a:chOff x="0" y="0"/>
          <a:chExt cx="0" cy="0"/>
        </a:xfrm>
      </p:grpSpPr>
      <p:sp>
        <p:nvSpPr>
          <p:cNvPr id="127" name="Google Shape;127;p32"/>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1pPr>
            <a:lvl2pPr marR="0" lvl="1"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R="0" lvl="2"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R="0" lvl="3"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R="0" lvl="4"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R="0" lvl="5"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R="0" lvl="6"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R="0" lvl="7"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R="0" lvl="8"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
        <p:nvSpPr>
          <p:cNvPr id="128" name="Google Shape;128;p32"/>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lnSpc>
                <a:spcPct val="95000"/>
              </a:lnSpc>
              <a:spcBef>
                <a:spcPts val="1120"/>
              </a:spcBef>
              <a:spcAft>
                <a:spcPts val="0"/>
              </a:spcAft>
              <a:buClr>
                <a:srgbClr val="120B7C"/>
              </a:buClr>
              <a:buSzPts val="3200"/>
              <a:buFont typeface="Noto Sans Symbols"/>
              <a:buNone/>
              <a:defRPr sz="3200" b="0" i="0" u="none" strike="noStrike" cap="none">
                <a:solidFill>
                  <a:srgbClr val="120B7C"/>
                </a:solidFill>
                <a:latin typeface="Arial"/>
                <a:ea typeface="Arial"/>
                <a:cs typeface="Arial"/>
                <a:sym typeface="Arial"/>
              </a:defRPr>
            </a:lvl1pPr>
            <a:lvl2pPr marR="0" lvl="1" algn="l" rtl="0">
              <a:lnSpc>
                <a:spcPct val="95000"/>
              </a:lnSpc>
              <a:spcBef>
                <a:spcPts val="700"/>
              </a:spcBef>
              <a:spcAft>
                <a:spcPts val="0"/>
              </a:spcAft>
              <a:buClr>
                <a:srgbClr val="120B7C"/>
              </a:buClr>
              <a:buSzPts val="2800"/>
              <a:buFont typeface="Arial"/>
              <a:buNone/>
              <a:defRPr sz="2800" b="0" i="0" u="none" strike="noStrike" cap="none">
                <a:solidFill>
                  <a:srgbClr val="120B7C"/>
                </a:solidFill>
                <a:latin typeface="Arial"/>
                <a:ea typeface="Arial"/>
                <a:cs typeface="Arial"/>
                <a:sym typeface="Arial"/>
              </a:defRPr>
            </a:lvl2pPr>
            <a:lvl3pPr marR="0" lvl="2" algn="l" rtl="0">
              <a:lnSpc>
                <a:spcPct val="95000"/>
              </a:lnSpc>
              <a:spcBef>
                <a:spcPts val="600"/>
              </a:spcBef>
              <a:spcAft>
                <a:spcPts val="0"/>
              </a:spcAft>
              <a:buClr>
                <a:srgbClr val="120B7C"/>
              </a:buClr>
              <a:buSzPts val="2400"/>
              <a:buFont typeface="Arial"/>
              <a:buNone/>
              <a:defRPr sz="2400" b="0" i="0" u="none" strike="noStrike" cap="none">
                <a:solidFill>
                  <a:srgbClr val="120B7C"/>
                </a:solidFill>
                <a:latin typeface="Arial"/>
                <a:ea typeface="Arial"/>
                <a:cs typeface="Arial"/>
                <a:sym typeface="Arial"/>
              </a:defRPr>
            </a:lvl3pPr>
            <a:lvl4pPr marR="0" lvl="3" algn="l" rtl="0">
              <a:lnSpc>
                <a:spcPct val="95000"/>
              </a:lnSpc>
              <a:spcBef>
                <a:spcPts val="500"/>
              </a:spcBef>
              <a:spcAft>
                <a:spcPts val="0"/>
              </a:spcAft>
              <a:buClr>
                <a:srgbClr val="120B7C"/>
              </a:buClr>
              <a:buSzPts val="2000"/>
              <a:buFont typeface="Arial"/>
              <a:buNone/>
              <a:defRPr sz="2000" b="0" i="0" u="none" strike="noStrike" cap="none">
                <a:solidFill>
                  <a:srgbClr val="120B7C"/>
                </a:solidFill>
                <a:latin typeface="Arial"/>
                <a:ea typeface="Arial"/>
                <a:cs typeface="Arial"/>
                <a:sym typeface="Arial"/>
              </a:defRPr>
            </a:lvl4pPr>
            <a:lvl5pPr marR="0" lvl="4" algn="l" rtl="0">
              <a:lnSpc>
                <a:spcPct val="95000"/>
              </a:lnSpc>
              <a:spcBef>
                <a:spcPts val="500"/>
              </a:spcBef>
              <a:spcAft>
                <a:spcPts val="0"/>
              </a:spcAft>
              <a:buClr>
                <a:srgbClr val="120B7C"/>
              </a:buClr>
              <a:buSzPts val="2000"/>
              <a:buFont typeface="Arial"/>
              <a:buNone/>
              <a:defRPr sz="2000" b="0" i="0" u="none" strike="noStrike" cap="none">
                <a:solidFill>
                  <a:srgbClr val="120B7C"/>
                </a:solidFill>
                <a:latin typeface="Arial"/>
                <a:ea typeface="Arial"/>
                <a:cs typeface="Arial"/>
                <a:sym typeface="Arial"/>
              </a:defRPr>
            </a:lvl5pPr>
            <a:lvl6pPr marR="0" lvl="5" algn="l" rtl="0">
              <a:lnSpc>
                <a:spcPct val="95000"/>
              </a:lnSpc>
              <a:spcBef>
                <a:spcPts val="500"/>
              </a:spcBef>
              <a:spcAft>
                <a:spcPts val="0"/>
              </a:spcAft>
              <a:buClr>
                <a:srgbClr val="120B7C"/>
              </a:buClr>
              <a:buSzPts val="2000"/>
              <a:buFont typeface="Arial"/>
              <a:buNone/>
              <a:defRPr sz="2000" b="0" i="0" u="none" strike="noStrike" cap="none">
                <a:solidFill>
                  <a:srgbClr val="120B7C"/>
                </a:solidFill>
                <a:latin typeface="Arial"/>
                <a:ea typeface="Arial"/>
                <a:cs typeface="Arial"/>
                <a:sym typeface="Arial"/>
              </a:defRPr>
            </a:lvl6pPr>
            <a:lvl7pPr marR="0" lvl="6" algn="l" rtl="0">
              <a:lnSpc>
                <a:spcPct val="95000"/>
              </a:lnSpc>
              <a:spcBef>
                <a:spcPts val="500"/>
              </a:spcBef>
              <a:spcAft>
                <a:spcPts val="0"/>
              </a:spcAft>
              <a:buClr>
                <a:srgbClr val="120B7C"/>
              </a:buClr>
              <a:buSzPts val="2000"/>
              <a:buFont typeface="Arial"/>
              <a:buNone/>
              <a:defRPr sz="2000" b="0" i="0" u="none" strike="noStrike" cap="none">
                <a:solidFill>
                  <a:srgbClr val="120B7C"/>
                </a:solidFill>
                <a:latin typeface="Arial"/>
                <a:ea typeface="Arial"/>
                <a:cs typeface="Arial"/>
                <a:sym typeface="Arial"/>
              </a:defRPr>
            </a:lvl7pPr>
            <a:lvl8pPr marR="0" lvl="7" algn="l" rtl="0">
              <a:lnSpc>
                <a:spcPct val="95000"/>
              </a:lnSpc>
              <a:spcBef>
                <a:spcPts val="500"/>
              </a:spcBef>
              <a:spcAft>
                <a:spcPts val="0"/>
              </a:spcAft>
              <a:buClr>
                <a:srgbClr val="120B7C"/>
              </a:buClr>
              <a:buSzPts val="2000"/>
              <a:buFont typeface="Arial"/>
              <a:buNone/>
              <a:defRPr sz="2000" b="0" i="0" u="none" strike="noStrike" cap="none">
                <a:solidFill>
                  <a:srgbClr val="120B7C"/>
                </a:solidFill>
                <a:latin typeface="Arial"/>
                <a:ea typeface="Arial"/>
                <a:cs typeface="Arial"/>
                <a:sym typeface="Arial"/>
              </a:defRPr>
            </a:lvl8pPr>
            <a:lvl9pPr marR="0" lvl="8" algn="l" rtl="0">
              <a:lnSpc>
                <a:spcPct val="95000"/>
              </a:lnSpc>
              <a:spcBef>
                <a:spcPts val="500"/>
              </a:spcBef>
              <a:spcAft>
                <a:spcPts val="0"/>
              </a:spcAft>
              <a:buClr>
                <a:srgbClr val="120B7C"/>
              </a:buClr>
              <a:buSzPts val="2000"/>
              <a:buFont typeface="Arial"/>
              <a:buNone/>
              <a:defRPr sz="2000" b="0" i="0" u="none" strike="noStrike" cap="none">
                <a:solidFill>
                  <a:srgbClr val="120B7C"/>
                </a:solidFill>
                <a:latin typeface="Arial"/>
                <a:ea typeface="Arial"/>
                <a:cs typeface="Arial"/>
                <a:sym typeface="Arial"/>
              </a:defRPr>
            </a:lvl9pPr>
          </a:lstStyle>
          <a:p>
            <a:endParaRPr/>
          </a:p>
        </p:txBody>
      </p:sp>
      <p:sp>
        <p:nvSpPr>
          <p:cNvPr id="129" name="Google Shape;129;p32"/>
          <p:cNvSpPr txBox="1">
            <a:spLocks noGrp="1"/>
          </p:cNvSpPr>
          <p:nvPr>
            <p:ph type="body" idx="1"/>
          </p:nvPr>
        </p:nvSpPr>
        <p:spPr>
          <a:xfrm>
            <a:off x="1792288" y="5367338"/>
            <a:ext cx="5486400" cy="804900"/>
          </a:xfrm>
          <a:prstGeom prst="rect">
            <a:avLst/>
          </a:prstGeom>
          <a:noFill/>
          <a:ln>
            <a:noFill/>
          </a:ln>
        </p:spPr>
        <p:txBody>
          <a:bodyPr spcFirstLastPara="1" wrap="square" lIns="91425" tIns="91425" rIns="91425" bIns="91425" anchor="t" anchorCtr="0"/>
          <a:lstStyle>
            <a:lvl1pPr marL="457200" marR="0" lvl="0" indent="-228600" algn="l" rtl="0">
              <a:lnSpc>
                <a:spcPct val="95000"/>
              </a:lnSpc>
              <a:spcBef>
                <a:spcPts val="490"/>
              </a:spcBef>
              <a:spcAft>
                <a:spcPts val="0"/>
              </a:spcAft>
              <a:buClr>
                <a:srgbClr val="120B7C"/>
              </a:buClr>
              <a:buSzPts val="1400"/>
              <a:buFont typeface="Noto Sans Symbols"/>
              <a:buNone/>
              <a:defRPr sz="1400" b="0" i="0" u="none" strike="noStrike" cap="none">
                <a:solidFill>
                  <a:srgbClr val="120B7C"/>
                </a:solidFill>
                <a:latin typeface="Arial"/>
                <a:ea typeface="Arial"/>
                <a:cs typeface="Arial"/>
                <a:sym typeface="Arial"/>
              </a:defRPr>
            </a:lvl1pPr>
            <a:lvl2pPr marL="914400" marR="0" lvl="1" indent="-228600" algn="l" rtl="0">
              <a:lnSpc>
                <a:spcPct val="95000"/>
              </a:lnSpc>
              <a:spcBef>
                <a:spcPts val="300"/>
              </a:spcBef>
              <a:spcAft>
                <a:spcPts val="0"/>
              </a:spcAft>
              <a:buClr>
                <a:srgbClr val="120B7C"/>
              </a:buClr>
              <a:buSzPts val="1200"/>
              <a:buFont typeface="Arial"/>
              <a:buNone/>
              <a:defRPr sz="1200" b="0" i="0" u="none" strike="noStrike" cap="none">
                <a:solidFill>
                  <a:srgbClr val="120B7C"/>
                </a:solidFill>
                <a:latin typeface="Arial"/>
                <a:ea typeface="Arial"/>
                <a:cs typeface="Arial"/>
                <a:sym typeface="Arial"/>
              </a:defRPr>
            </a:lvl2pPr>
            <a:lvl3pPr marL="1371600" marR="0" lvl="2" indent="-228600" algn="l" rtl="0">
              <a:lnSpc>
                <a:spcPct val="95000"/>
              </a:lnSpc>
              <a:spcBef>
                <a:spcPts val="250"/>
              </a:spcBef>
              <a:spcAft>
                <a:spcPts val="0"/>
              </a:spcAft>
              <a:buClr>
                <a:srgbClr val="120B7C"/>
              </a:buClr>
              <a:buSzPts val="1000"/>
              <a:buFont typeface="Arial"/>
              <a:buNone/>
              <a:defRPr sz="1000" b="0" i="0" u="none" strike="noStrike" cap="none">
                <a:solidFill>
                  <a:srgbClr val="120B7C"/>
                </a:solidFill>
                <a:latin typeface="Arial"/>
                <a:ea typeface="Arial"/>
                <a:cs typeface="Arial"/>
                <a:sym typeface="Arial"/>
              </a:defRPr>
            </a:lvl3pPr>
            <a:lvl4pPr marL="1828800" marR="0" lvl="3" indent="-228600" algn="l" rtl="0">
              <a:lnSpc>
                <a:spcPct val="95000"/>
              </a:lnSpc>
              <a:spcBef>
                <a:spcPts val="225"/>
              </a:spcBef>
              <a:spcAft>
                <a:spcPts val="0"/>
              </a:spcAft>
              <a:buClr>
                <a:srgbClr val="120B7C"/>
              </a:buClr>
              <a:buSzPts val="900"/>
              <a:buFont typeface="Arial"/>
              <a:buNone/>
              <a:defRPr sz="900" b="0" i="0" u="none" strike="noStrike" cap="none">
                <a:solidFill>
                  <a:srgbClr val="120B7C"/>
                </a:solidFill>
                <a:latin typeface="Arial"/>
                <a:ea typeface="Arial"/>
                <a:cs typeface="Arial"/>
                <a:sym typeface="Arial"/>
              </a:defRPr>
            </a:lvl4pPr>
            <a:lvl5pPr marL="2286000" marR="0" lvl="4" indent="-228600" algn="l" rtl="0">
              <a:lnSpc>
                <a:spcPct val="95000"/>
              </a:lnSpc>
              <a:spcBef>
                <a:spcPts val="225"/>
              </a:spcBef>
              <a:spcAft>
                <a:spcPts val="0"/>
              </a:spcAft>
              <a:buClr>
                <a:srgbClr val="120B7C"/>
              </a:buClr>
              <a:buSzPts val="900"/>
              <a:buFont typeface="Arial"/>
              <a:buNone/>
              <a:defRPr sz="900" b="0" i="0" u="none" strike="noStrike" cap="none">
                <a:solidFill>
                  <a:srgbClr val="120B7C"/>
                </a:solidFill>
                <a:latin typeface="Arial"/>
                <a:ea typeface="Arial"/>
                <a:cs typeface="Arial"/>
                <a:sym typeface="Arial"/>
              </a:defRPr>
            </a:lvl5pPr>
            <a:lvl6pPr marL="2743200" marR="0" lvl="5" indent="-228600" algn="l" rtl="0">
              <a:lnSpc>
                <a:spcPct val="95000"/>
              </a:lnSpc>
              <a:spcBef>
                <a:spcPts val="225"/>
              </a:spcBef>
              <a:spcAft>
                <a:spcPts val="0"/>
              </a:spcAft>
              <a:buClr>
                <a:srgbClr val="120B7C"/>
              </a:buClr>
              <a:buSzPts val="900"/>
              <a:buFont typeface="Arial"/>
              <a:buNone/>
              <a:defRPr sz="900" b="0" i="0" u="none" strike="noStrike" cap="none">
                <a:solidFill>
                  <a:srgbClr val="120B7C"/>
                </a:solidFill>
                <a:latin typeface="Arial"/>
                <a:ea typeface="Arial"/>
                <a:cs typeface="Arial"/>
                <a:sym typeface="Arial"/>
              </a:defRPr>
            </a:lvl6pPr>
            <a:lvl7pPr marL="3200400" marR="0" lvl="6" indent="-228600" algn="l" rtl="0">
              <a:lnSpc>
                <a:spcPct val="95000"/>
              </a:lnSpc>
              <a:spcBef>
                <a:spcPts val="225"/>
              </a:spcBef>
              <a:spcAft>
                <a:spcPts val="0"/>
              </a:spcAft>
              <a:buClr>
                <a:srgbClr val="120B7C"/>
              </a:buClr>
              <a:buSzPts val="900"/>
              <a:buFont typeface="Arial"/>
              <a:buNone/>
              <a:defRPr sz="900" b="0" i="0" u="none" strike="noStrike" cap="none">
                <a:solidFill>
                  <a:srgbClr val="120B7C"/>
                </a:solidFill>
                <a:latin typeface="Arial"/>
                <a:ea typeface="Arial"/>
                <a:cs typeface="Arial"/>
                <a:sym typeface="Arial"/>
              </a:defRPr>
            </a:lvl7pPr>
            <a:lvl8pPr marL="3657600" marR="0" lvl="7" indent="-228600" algn="l" rtl="0">
              <a:lnSpc>
                <a:spcPct val="95000"/>
              </a:lnSpc>
              <a:spcBef>
                <a:spcPts val="225"/>
              </a:spcBef>
              <a:spcAft>
                <a:spcPts val="0"/>
              </a:spcAft>
              <a:buClr>
                <a:srgbClr val="120B7C"/>
              </a:buClr>
              <a:buSzPts val="900"/>
              <a:buFont typeface="Arial"/>
              <a:buNone/>
              <a:defRPr sz="900" b="0" i="0" u="none" strike="noStrike" cap="none">
                <a:solidFill>
                  <a:srgbClr val="120B7C"/>
                </a:solidFill>
                <a:latin typeface="Arial"/>
                <a:ea typeface="Arial"/>
                <a:cs typeface="Arial"/>
                <a:sym typeface="Arial"/>
              </a:defRPr>
            </a:lvl8pPr>
            <a:lvl9pPr marL="4114800" marR="0" lvl="8" indent="-228600" algn="l" rtl="0">
              <a:lnSpc>
                <a:spcPct val="95000"/>
              </a:lnSpc>
              <a:spcBef>
                <a:spcPts val="225"/>
              </a:spcBef>
              <a:spcAft>
                <a:spcPts val="0"/>
              </a:spcAft>
              <a:buClr>
                <a:srgbClr val="120B7C"/>
              </a:buClr>
              <a:buSzPts val="900"/>
              <a:buFont typeface="Arial"/>
              <a:buNone/>
              <a:defRPr sz="900" b="0" i="0" u="none" strike="noStrike" cap="none">
                <a:solidFill>
                  <a:srgbClr val="120B7C"/>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Vertical Text" type="vertTx">
  <p:cSld name="VERTICAL_TEXT">
    <p:spTree>
      <p:nvGrpSpPr>
        <p:cNvPr id="1" name="Shape 130"/>
        <p:cNvGrpSpPr/>
        <p:nvPr/>
      </p:nvGrpSpPr>
      <p:grpSpPr>
        <a:xfrm>
          <a:off x="0" y="0"/>
          <a:ext cx="0" cy="0"/>
          <a:chOff x="0" y="0"/>
          <a:chExt cx="0" cy="0"/>
        </a:xfrm>
      </p:grpSpPr>
      <p:sp>
        <p:nvSpPr>
          <p:cNvPr id="131" name="Google Shape;131;p33"/>
          <p:cNvSpPr txBox="1">
            <a:spLocks noGrp="1"/>
          </p:cNvSpPr>
          <p:nvPr>
            <p:ph type="title"/>
          </p:nvPr>
        </p:nvSpPr>
        <p:spPr>
          <a:xfrm>
            <a:off x="285750" y="908050"/>
            <a:ext cx="8312100" cy="4476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1pPr>
            <a:lvl2pPr marR="0" lvl="1"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R="0" lvl="2"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R="0" lvl="3"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R="0" lvl="4"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R="0" lvl="5"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R="0" lvl="6"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R="0" lvl="7"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R="0" lvl="8"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
        <p:nvSpPr>
          <p:cNvPr id="132" name="Google Shape;132;p33"/>
          <p:cNvSpPr txBox="1">
            <a:spLocks noGrp="1"/>
          </p:cNvSpPr>
          <p:nvPr>
            <p:ph type="body" idx="1"/>
          </p:nvPr>
        </p:nvSpPr>
        <p:spPr>
          <a:xfrm rot="5400000">
            <a:off x="2078100" y="-207887"/>
            <a:ext cx="4980000" cy="8542200"/>
          </a:xfrm>
          <a:prstGeom prst="rect">
            <a:avLst/>
          </a:prstGeom>
          <a:noFill/>
          <a:ln>
            <a:noFill/>
          </a:ln>
        </p:spPr>
        <p:txBody>
          <a:bodyPr spcFirstLastPara="1" wrap="square" lIns="91425" tIns="91425" rIns="91425" bIns="91425" anchor="t" anchorCtr="0"/>
          <a:lstStyle>
            <a:lvl1pPr marL="457200" marR="0" lvl="0" indent="-228600" algn="l" rtl="0">
              <a:lnSpc>
                <a:spcPct val="95000"/>
              </a:lnSpc>
              <a:spcBef>
                <a:spcPts val="490"/>
              </a:spcBef>
              <a:spcAft>
                <a:spcPts val="0"/>
              </a:spcAft>
              <a:buSzPts val="1400"/>
              <a:buNone/>
              <a:defRPr sz="1400" b="0" i="0" u="none" strike="noStrike" cap="none">
                <a:solidFill>
                  <a:srgbClr val="120B7C"/>
                </a:solidFill>
                <a:latin typeface="Arial"/>
                <a:ea typeface="Arial"/>
                <a:cs typeface="Arial"/>
                <a:sym typeface="Arial"/>
              </a:defRPr>
            </a:lvl1pPr>
            <a:lvl2pPr marL="914400" marR="0" lvl="1"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Vertical Title and Text" type="vertTitleAndTx">
  <p:cSld name="VERTICAL_TITLE_AND_VERTICAL_TEXT">
    <p:spTree>
      <p:nvGrpSpPr>
        <p:cNvPr id="1" name="Shape 133"/>
        <p:cNvGrpSpPr/>
        <p:nvPr/>
      </p:nvGrpSpPr>
      <p:grpSpPr>
        <a:xfrm>
          <a:off x="0" y="0"/>
          <a:ext cx="0" cy="0"/>
          <a:chOff x="0" y="0"/>
          <a:chExt cx="0" cy="0"/>
        </a:xfrm>
      </p:grpSpPr>
      <p:sp>
        <p:nvSpPr>
          <p:cNvPr id="134" name="Google Shape;134;p34"/>
          <p:cNvSpPr txBox="1">
            <a:spLocks noGrp="1"/>
          </p:cNvSpPr>
          <p:nvPr>
            <p:ph type="title"/>
          </p:nvPr>
        </p:nvSpPr>
        <p:spPr>
          <a:xfrm rot="5400000">
            <a:off x="4947450" y="2661400"/>
            <a:ext cx="5645100" cy="21384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1pPr>
            <a:lvl2pPr marR="0" lvl="1"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R="0" lvl="2"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R="0" lvl="3"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R="0" lvl="4"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R="0" lvl="5"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R="0" lvl="6"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R="0" lvl="7"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R="0" lvl="8"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
        <p:nvSpPr>
          <p:cNvPr id="135" name="Google Shape;135;p34"/>
          <p:cNvSpPr txBox="1">
            <a:spLocks noGrp="1"/>
          </p:cNvSpPr>
          <p:nvPr>
            <p:ph type="body" idx="1"/>
          </p:nvPr>
        </p:nvSpPr>
        <p:spPr>
          <a:xfrm rot="5400000">
            <a:off x="594488" y="599200"/>
            <a:ext cx="5645100" cy="6262800"/>
          </a:xfrm>
          <a:prstGeom prst="rect">
            <a:avLst/>
          </a:prstGeom>
          <a:noFill/>
          <a:ln>
            <a:noFill/>
          </a:ln>
        </p:spPr>
        <p:txBody>
          <a:bodyPr spcFirstLastPara="1" wrap="square" lIns="91425" tIns="91425" rIns="91425" bIns="91425" anchor="t" anchorCtr="0"/>
          <a:lstStyle>
            <a:lvl1pPr marL="457200" marR="0" lvl="0" indent="-228600" algn="l" rtl="0">
              <a:lnSpc>
                <a:spcPct val="95000"/>
              </a:lnSpc>
              <a:spcBef>
                <a:spcPts val="490"/>
              </a:spcBef>
              <a:spcAft>
                <a:spcPts val="0"/>
              </a:spcAft>
              <a:buSzPts val="1400"/>
              <a:buNone/>
              <a:defRPr sz="1400" b="0" i="0" u="none" strike="noStrike" cap="none">
                <a:solidFill>
                  <a:srgbClr val="120B7C"/>
                </a:solidFill>
                <a:latin typeface="Arial"/>
                <a:ea typeface="Arial"/>
                <a:cs typeface="Arial"/>
                <a:sym typeface="Arial"/>
              </a:defRPr>
            </a:lvl1pPr>
            <a:lvl2pPr marL="914400" marR="0" lvl="1"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matchingName="Title Slide" type="title">
  <p:cSld name="TITLE">
    <p:spTree>
      <p:nvGrpSpPr>
        <p:cNvPr id="1" name="Shape 140"/>
        <p:cNvGrpSpPr/>
        <p:nvPr/>
      </p:nvGrpSpPr>
      <p:grpSpPr>
        <a:xfrm>
          <a:off x="0" y="0"/>
          <a:ext cx="0" cy="0"/>
          <a:chOff x="0" y="0"/>
          <a:chExt cx="0" cy="0"/>
        </a:xfrm>
      </p:grpSpPr>
      <p:pic>
        <p:nvPicPr>
          <p:cNvPr id="141" name="Google Shape;141;p36" descr="rate card_title"/>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42" name="Google Shape;142;p36"/>
          <p:cNvSpPr txBox="1">
            <a:spLocks noGrp="1"/>
          </p:cNvSpPr>
          <p:nvPr>
            <p:ph type="subTitle" idx="1"/>
          </p:nvPr>
        </p:nvSpPr>
        <p:spPr>
          <a:xfrm>
            <a:off x="1371600" y="3813175"/>
            <a:ext cx="6400800" cy="1752600"/>
          </a:xfrm>
          <a:prstGeom prst="rect">
            <a:avLst/>
          </a:prstGeom>
          <a:noFill/>
          <a:ln>
            <a:noFill/>
          </a:ln>
        </p:spPr>
        <p:txBody>
          <a:bodyPr spcFirstLastPara="1" wrap="square" lIns="91425" tIns="91425" rIns="91425" bIns="91425" anchor="t" anchorCtr="0"/>
          <a:lstStyle>
            <a:lvl1pPr marL="0" marR="0" lvl="0" indent="0" algn="ctr" rtl="0">
              <a:lnSpc>
                <a:spcPct val="95000"/>
              </a:lnSpc>
              <a:spcBef>
                <a:spcPts val="490"/>
              </a:spcBef>
              <a:spcAft>
                <a:spcPts val="0"/>
              </a:spcAft>
              <a:buSzPts val="1400"/>
              <a:buNone/>
              <a:defRPr sz="1400" b="0" i="0" u="none" strike="noStrike" cap="none">
                <a:solidFill>
                  <a:srgbClr val="120B7C"/>
                </a:solidFill>
                <a:latin typeface="Arial"/>
                <a:ea typeface="Arial"/>
                <a:cs typeface="Arial"/>
                <a:sym typeface="Arial"/>
              </a:defRPr>
            </a:lvl1pPr>
            <a:lvl2pPr marL="346075" marR="0" lvl="1" indent="-231775"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L="1087437" marR="0" lvl="2" indent="-173037"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L="1597025" marR="0" lvl="3" indent="-225425"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001837" marR="0" lvl="4" indent="-173037"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459037" marR="0" lvl="5" indent="-173037"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2916237" marR="0" lvl="6" indent="-173037"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373437" marR="0" lvl="7" indent="-173037"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3830637" marR="0" lvl="8" indent="-173037"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
        <p:nvSpPr>
          <p:cNvPr id="143" name="Google Shape;143;p36"/>
          <p:cNvSpPr txBox="1">
            <a:spLocks noGrp="1"/>
          </p:cNvSpPr>
          <p:nvPr>
            <p:ph type="ctrTitle"/>
          </p:nvPr>
        </p:nvSpPr>
        <p:spPr>
          <a:xfrm>
            <a:off x="685800" y="2057400"/>
            <a:ext cx="7772400" cy="1470000"/>
          </a:xfrm>
          <a:prstGeom prst="rect">
            <a:avLst/>
          </a:prstGeom>
          <a:noFill/>
          <a:ln>
            <a:noFill/>
          </a:ln>
        </p:spPr>
        <p:txBody>
          <a:bodyPr spcFirstLastPara="1" wrap="square" lIns="91425" tIns="91425" rIns="91425" bIns="91425" anchor="b" anchorCtr="0"/>
          <a:lstStyle>
            <a:lvl1pPr marL="0" marR="0" lvl="0" indent="0" algn="ctr"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1pPr>
            <a:lvl2pPr marL="0" marR="0" lvl="1"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L="0" marR="0" lvl="2"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L="0" marR="0" lvl="3"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L="0" marR="0" lvl="4"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L="457200" marR="0" lvl="5"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L="914400" marR="0" lvl="6"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L="1371600" marR="0" lvl="7"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L="1828800" marR="0" lvl="8"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Content" type="obj">
  <p:cSld name="OBJECT">
    <p:spTree>
      <p:nvGrpSpPr>
        <p:cNvPr id="1" name="Shape 144"/>
        <p:cNvGrpSpPr/>
        <p:nvPr/>
      </p:nvGrpSpPr>
      <p:grpSpPr>
        <a:xfrm>
          <a:off x="0" y="0"/>
          <a:ext cx="0" cy="0"/>
          <a:chOff x="0" y="0"/>
          <a:chExt cx="0" cy="0"/>
        </a:xfrm>
      </p:grpSpPr>
      <p:sp>
        <p:nvSpPr>
          <p:cNvPr id="145" name="Google Shape;145;p37"/>
          <p:cNvSpPr txBox="1">
            <a:spLocks noGrp="1"/>
          </p:cNvSpPr>
          <p:nvPr>
            <p:ph type="title"/>
          </p:nvPr>
        </p:nvSpPr>
        <p:spPr>
          <a:xfrm>
            <a:off x="285750" y="908050"/>
            <a:ext cx="8312100" cy="4476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1pPr>
            <a:lvl2pPr marL="0" marR="0" lvl="1"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L="0" marR="0" lvl="2"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L="0" marR="0" lvl="3"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L="0" marR="0" lvl="4"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L="457200" marR="0" lvl="5"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L="914400" marR="0" lvl="6"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L="1371600" marR="0" lvl="7"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L="1828800" marR="0" lvl="8"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
        <p:nvSpPr>
          <p:cNvPr id="146" name="Google Shape;146;p37"/>
          <p:cNvSpPr txBox="1">
            <a:spLocks noGrp="1"/>
          </p:cNvSpPr>
          <p:nvPr>
            <p:ph type="body" idx="1"/>
          </p:nvPr>
        </p:nvSpPr>
        <p:spPr>
          <a:xfrm>
            <a:off x="296863" y="1573213"/>
            <a:ext cx="8542200" cy="4980000"/>
          </a:xfrm>
          <a:prstGeom prst="rect">
            <a:avLst/>
          </a:prstGeom>
          <a:noFill/>
          <a:ln>
            <a:noFill/>
          </a:ln>
        </p:spPr>
        <p:txBody>
          <a:bodyPr spcFirstLastPara="1" wrap="square" lIns="91425" tIns="91425" rIns="91425" bIns="91425" anchor="t" anchorCtr="0"/>
          <a:lstStyle>
            <a:lvl1pPr marL="457200" marR="0" lvl="0" indent="-228600" algn="l" rtl="0">
              <a:lnSpc>
                <a:spcPct val="95000"/>
              </a:lnSpc>
              <a:spcBef>
                <a:spcPts val="490"/>
              </a:spcBef>
              <a:spcAft>
                <a:spcPts val="0"/>
              </a:spcAft>
              <a:buSzPts val="1400"/>
              <a:buNone/>
              <a:defRPr sz="1400" b="0" i="0" u="none" strike="noStrike" cap="none">
                <a:solidFill>
                  <a:srgbClr val="120B7C"/>
                </a:solidFill>
                <a:latin typeface="Arial"/>
                <a:ea typeface="Arial"/>
                <a:cs typeface="Arial"/>
                <a:sym typeface="Arial"/>
              </a:defRPr>
            </a:lvl1pPr>
            <a:lvl2pPr marL="914400" marR="0" lvl="1"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Text, and Content" type="txAndObj">
  <p:cSld name="TEXT_AND_OBJECT">
    <p:spTree>
      <p:nvGrpSpPr>
        <p:cNvPr id="1" name="Shape 147"/>
        <p:cNvGrpSpPr/>
        <p:nvPr/>
      </p:nvGrpSpPr>
      <p:grpSpPr>
        <a:xfrm>
          <a:off x="0" y="0"/>
          <a:ext cx="0" cy="0"/>
          <a:chOff x="0" y="0"/>
          <a:chExt cx="0" cy="0"/>
        </a:xfrm>
      </p:grpSpPr>
      <p:sp>
        <p:nvSpPr>
          <p:cNvPr id="148" name="Google Shape;148;p38"/>
          <p:cNvSpPr txBox="1">
            <a:spLocks noGrp="1"/>
          </p:cNvSpPr>
          <p:nvPr>
            <p:ph type="title"/>
          </p:nvPr>
        </p:nvSpPr>
        <p:spPr>
          <a:xfrm>
            <a:off x="285750" y="908050"/>
            <a:ext cx="8312100" cy="4476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1pPr>
            <a:lvl2pPr marL="0" marR="0" lvl="1"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L="0" marR="0" lvl="2"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L="0" marR="0" lvl="3"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L="0" marR="0" lvl="4"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L="457200" marR="0" lvl="5"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L="914400" marR="0" lvl="6"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L="1371600" marR="0" lvl="7"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L="1828800" marR="0" lvl="8"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
        <p:nvSpPr>
          <p:cNvPr id="149" name="Google Shape;149;p38"/>
          <p:cNvSpPr txBox="1">
            <a:spLocks noGrp="1"/>
          </p:cNvSpPr>
          <p:nvPr>
            <p:ph type="body" idx="1"/>
          </p:nvPr>
        </p:nvSpPr>
        <p:spPr>
          <a:xfrm>
            <a:off x="296863" y="1573213"/>
            <a:ext cx="4194300" cy="4980000"/>
          </a:xfrm>
          <a:prstGeom prst="rect">
            <a:avLst/>
          </a:prstGeom>
          <a:noFill/>
          <a:ln>
            <a:noFill/>
          </a:ln>
        </p:spPr>
        <p:txBody>
          <a:bodyPr spcFirstLastPara="1" wrap="square" lIns="91425" tIns="91425" rIns="91425" bIns="91425" anchor="t" anchorCtr="0"/>
          <a:lstStyle>
            <a:lvl1pPr marL="457200" marR="0" lvl="0" indent="-228600" algn="l" rtl="0">
              <a:lnSpc>
                <a:spcPct val="95000"/>
              </a:lnSpc>
              <a:spcBef>
                <a:spcPts val="490"/>
              </a:spcBef>
              <a:spcAft>
                <a:spcPts val="0"/>
              </a:spcAft>
              <a:buSzPts val="1400"/>
              <a:buNone/>
              <a:defRPr sz="1400" b="0" i="0" u="none" strike="noStrike" cap="none">
                <a:solidFill>
                  <a:srgbClr val="120B7C"/>
                </a:solidFill>
                <a:latin typeface="Arial"/>
                <a:ea typeface="Arial"/>
                <a:cs typeface="Arial"/>
                <a:sym typeface="Arial"/>
              </a:defRPr>
            </a:lvl1pPr>
            <a:lvl2pPr marL="914400" marR="0" lvl="1"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
        <p:nvSpPr>
          <p:cNvPr id="150" name="Google Shape;150;p38"/>
          <p:cNvSpPr txBox="1">
            <a:spLocks noGrp="1"/>
          </p:cNvSpPr>
          <p:nvPr>
            <p:ph type="body" idx="2"/>
          </p:nvPr>
        </p:nvSpPr>
        <p:spPr>
          <a:xfrm>
            <a:off x="4643438" y="1573213"/>
            <a:ext cx="4195800" cy="4980000"/>
          </a:xfrm>
          <a:prstGeom prst="rect">
            <a:avLst/>
          </a:prstGeom>
          <a:noFill/>
          <a:ln>
            <a:noFill/>
          </a:ln>
        </p:spPr>
        <p:txBody>
          <a:bodyPr spcFirstLastPara="1" wrap="square" lIns="91425" tIns="91425" rIns="91425" bIns="91425" anchor="t" anchorCtr="0"/>
          <a:lstStyle>
            <a:lvl1pPr marL="457200" marR="0" lvl="0" indent="-228600" algn="l" rtl="0">
              <a:lnSpc>
                <a:spcPct val="95000"/>
              </a:lnSpc>
              <a:spcBef>
                <a:spcPts val="490"/>
              </a:spcBef>
              <a:spcAft>
                <a:spcPts val="0"/>
              </a:spcAft>
              <a:buSzPts val="1400"/>
              <a:buNone/>
              <a:defRPr sz="1400" b="0" i="0" u="none" strike="noStrike" cap="none">
                <a:solidFill>
                  <a:srgbClr val="120B7C"/>
                </a:solidFill>
                <a:latin typeface="Arial"/>
                <a:ea typeface="Arial"/>
                <a:cs typeface="Arial"/>
                <a:sym typeface="Arial"/>
              </a:defRPr>
            </a:lvl1pPr>
            <a:lvl2pPr marL="914400" marR="0" lvl="1"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Text, and 2 Content" type="txAndTwoObj">
  <p:cSld name="TEXT_AND_TWO_OBJECTS">
    <p:spTree>
      <p:nvGrpSpPr>
        <p:cNvPr id="1" name="Shape 151"/>
        <p:cNvGrpSpPr/>
        <p:nvPr/>
      </p:nvGrpSpPr>
      <p:grpSpPr>
        <a:xfrm>
          <a:off x="0" y="0"/>
          <a:ext cx="0" cy="0"/>
          <a:chOff x="0" y="0"/>
          <a:chExt cx="0" cy="0"/>
        </a:xfrm>
      </p:grpSpPr>
      <p:sp>
        <p:nvSpPr>
          <p:cNvPr id="152" name="Google Shape;152;p39"/>
          <p:cNvSpPr txBox="1">
            <a:spLocks noGrp="1"/>
          </p:cNvSpPr>
          <p:nvPr>
            <p:ph type="title"/>
          </p:nvPr>
        </p:nvSpPr>
        <p:spPr>
          <a:xfrm>
            <a:off x="285750" y="908050"/>
            <a:ext cx="8312100" cy="4476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1pPr>
            <a:lvl2pPr marL="0" marR="0" lvl="1"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L="0" marR="0" lvl="2"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L="0" marR="0" lvl="3"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L="0" marR="0" lvl="4"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L="457200" marR="0" lvl="5"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L="914400" marR="0" lvl="6"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L="1371600" marR="0" lvl="7"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L="1828800" marR="0" lvl="8"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
        <p:nvSpPr>
          <p:cNvPr id="153" name="Google Shape;153;p39"/>
          <p:cNvSpPr txBox="1">
            <a:spLocks noGrp="1"/>
          </p:cNvSpPr>
          <p:nvPr>
            <p:ph type="body" idx="1"/>
          </p:nvPr>
        </p:nvSpPr>
        <p:spPr>
          <a:xfrm>
            <a:off x="296863" y="1573213"/>
            <a:ext cx="4194300" cy="4980000"/>
          </a:xfrm>
          <a:prstGeom prst="rect">
            <a:avLst/>
          </a:prstGeom>
          <a:noFill/>
          <a:ln>
            <a:noFill/>
          </a:ln>
        </p:spPr>
        <p:txBody>
          <a:bodyPr spcFirstLastPara="1" wrap="square" lIns="91425" tIns="91425" rIns="91425" bIns="91425" anchor="t" anchorCtr="0"/>
          <a:lstStyle>
            <a:lvl1pPr marL="457200" marR="0" lvl="0" indent="-228600" algn="l" rtl="0">
              <a:lnSpc>
                <a:spcPct val="95000"/>
              </a:lnSpc>
              <a:spcBef>
                <a:spcPts val="490"/>
              </a:spcBef>
              <a:spcAft>
                <a:spcPts val="0"/>
              </a:spcAft>
              <a:buSzPts val="1400"/>
              <a:buNone/>
              <a:defRPr sz="1400" b="0" i="0" u="none" strike="noStrike" cap="none">
                <a:solidFill>
                  <a:srgbClr val="120B7C"/>
                </a:solidFill>
                <a:latin typeface="Arial"/>
                <a:ea typeface="Arial"/>
                <a:cs typeface="Arial"/>
                <a:sym typeface="Arial"/>
              </a:defRPr>
            </a:lvl1pPr>
            <a:lvl2pPr marL="914400" marR="0" lvl="1"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
        <p:nvSpPr>
          <p:cNvPr id="154" name="Google Shape;154;p39"/>
          <p:cNvSpPr txBox="1">
            <a:spLocks noGrp="1"/>
          </p:cNvSpPr>
          <p:nvPr>
            <p:ph type="body" idx="2"/>
          </p:nvPr>
        </p:nvSpPr>
        <p:spPr>
          <a:xfrm>
            <a:off x="4643438" y="1573213"/>
            <a:ext cx="4195800" cy="2412900"/>
          </a:xfrm>
          <a:prstGeom prst="rect">
            <a:avLst/>
          </a:prstGeom>
          <a:noFill/>
          <a:ln>
            <a:noFill/>
          </a:ln>
        </p:spPr>
        <p:txBody>
          <a:bodyPr spcFirstLastPara="1" wrap="square" lIns="91425" tIns="91425" rIns="91425" bIns="91425" anchor="t" anchorCtr="0"/>
          <a:lstStyle>
            <a:lvl1pPr marL="457200" marR="0" lvl="0" indent="-228600" algn="l" rtl="0">
              <a:lnSpc>
                <a:spcPct val="95000"/>
              </a:lnSpc>
              <a:spcBef>
                <a:spcPts val="490"/>
              </a:spcBef>
              <a:spcAft>
                <a:spcPts val="0"/>
              </a:spcAft>
              <a:buSzPts val="1400"/>
              <a:buNone/>
              <a:defRPr sz="1400" b="0" i="0" u="none" strike="noStrike" cap="none">
                <a:solidFill>
                  <a:srgbClr val="120B7C"/>
                </a:solidFill>
                <a:latin typeface="Arial"/>
                <a:ea typeface="Arial"/>
                <a:cs typeface="Arial"/>
                <a:sym typeface="Arial"/>
              </a:defRPr>
            </a:lvl1pPr>
            <a:lvl2pPr marL="914400" marR="0" lvl="1"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
        <p:nvSpPr>
          <p:cNvPr id="155" name="Google Shape;155;p39"/>
          <p:cNvSpPr txBox="1">
            <a:spLocks noGrp="1"/>
          </p:cNvSpPr>
          <p:nvPr>
            <p:ph type="body" idx="3"/>
          </p:nvPr>
        </p:nvSpPr>
        <p:spPr>
          <a:xfrm>
            <a:off x="4643438" y="4138613"/>
            <a:ext cx="4195800" cy="2414700"/>
          </a:xfrm>
          <a:prstGeom prst="rect">
            <a:avLst/>
          </a:prstGeom>
          <a:noFill/>
          <a:ln>
            <a:noFill/>
          </a:ln>
        </p:spPr>
        <p:txBody>
          <a:bodyPr spcFirstLastPara="1" wrap="square" lIns="91425" tIns="91425" rIns="91425" bIns="91425" anchor="t" anchorCtr="0"/>
          <a:lstStyle>
            <a:lvl1pPr marL="457200" marR="0" lvl="0" indent="-228600" algn="l" rtl="0">
              <a:lnSpc>
                <a:spcPct val="95000"/>
              </a:lnSpc>
              <a:spcBef>
                <a:spcPts val="490"/>
              </a:spcBef>
              <a:spcAft>
                <a:spcPts val="0"/>
              </a:spcAft>
              <a:buSzPts val="1400"/>
              <a:buNone/>
              <a:defRPr sz="1400" b="0" i="0" u="none" strike="noStrike" cap="none">
                <a:solidFill>
                  <a:srgbClr val="120B7C"/>
                </a:solidFill>
                <a:latin typeface="Arial"/>
                <a:ea typeface="Arial"/>
                <a:cs typeface="Arial"/>
                <a:sym typeface="Arial"/>
              </a:defRPr>
            </a:lvl1pPr>
            <a:lvl2pPr marL="914400" marR="0" lvl="1"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Section Header" type="secHead">
  <p:cSld name="SECTION_HEADER">
    <p:spTree>
      <p:nvGrpSpPr>
        <p:cNvPr id="1" name="Shape 156"/>
        <p:cNvGrpSpPr/>
        <p:nvPr/>
      </p:nvGrpSpPr>
      <p:grpSpPr>
        <a:xfrm>
          <a:off x="0" y="0"/>
          <a:ext cx="0" cy="0"/>
          <a:chOff x="0" y="0"/>
          <a:chExt cx="0" cy="0"/>
        </a:xfrm>
      </p:grpSpPr>
      <p:sp>
        <p:nvSpPr>
          <p:cNvPr id="157" name="Google Shape;157;p40"/>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0"/>
              </a:spcBef>
              <a:spcAft>
                <a:spcPts val="0"/>
              </a:spcAft>
              <a:buSzPts val="1400"/>
              <a:buNone/>
              <a:defRPr sz="4000" b="1" i="0" u="none" strike="noStrike" cap="none">
                <a:solidFill>
                  <a:srgbClr val="120B7C"/>
                </a:solidFill>
                <a:latin typeface="Arial"/>
                <a:ea typeface="Arial"/>
                <a:cs typeface="Arial"/>
                <a:sym typeface="Arial"/>
              </a:defRPr>
            </a:lvl1pPr>
            <a:lvl2pPr marL="0" marR="0" lvl="1"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L="0" marR="0" lvl="2"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L="0" marR="0" lvl="3"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L="0" marR="0" lvl="4"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L="457200" marR="0" lvl="5"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L="914400" marR="0" lvl="6"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L="1371600" marR="0" lvl="7"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L="1828800" marR="0" lvl="8"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
        <p:nvSpPr>
          <p:cNvPr id="158" name="Google Shape;158;p40"/>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lstStyle>
            <a:lvl1pPr marL="457200" marR="0" lvl="0" indent="-228600" algn="l" rtl="0">
              <a:lnSpc>
                <a:spcPct val="95000"/>
              </a:lnSpc>
              <a:spcBef>
                <a:spcPts val="700"/>
              </a:spcBef>
              <a:spcAft>
                <a:spcPts val="0"/>
              </a:spcAft>
              <a:buClr>
                <a:srgbClr val="120B7C"/>
              </a:buClr>
              <a:buSzPts val="1400"/>
              <a:buFont typeface="Noto Sans Symbols"/>
              <a:buNone/>
              <a:defRPr sz="2000" b="0" i="0" u="none" strike="noStrike" cap="none">
                <a:solidFill>
                  <a:srgbClr val="120B7C"/>
                </a:solidFill>
                <a:latin typeface="Arial"/>
                <a:ea typeface="Arial"/>
                <a:cs typeface="Arial"/>
                <a:sym typeface="Arial"/>
              </a:defRPr>
            </a:lvl1pPr>
            <a:lvl2pPr marL="914400" marR="0" lvl="1" indent="-228600" algn="l" rtl="0">
              <a:lnSpc>
                <a:spcPct val="95000"/>
              </a:lnSpc>
              <a:spcBef>
                <a:spcPts val="450"/>
              </a:spcBef>
              <a:spcAft>
                <a:spcPts val="0"/>
              </a:spcAft>
              <a:buClr>
                <a:srgbClr val="120B7C"/>
              </a:buClr>
              <a:buSzPts val="1600"/>
              <a:buFont typeface="Arial"/>
              <a:buNone/>
              <a:defRPr sz="18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Clr>
                <a:srgbClr val="120B7C"/>
              </a:buClr>
              <a:buSzPts val="1400"/>
              <a:buFont typeface="Arial"/>
              <a:buNone/>
              <a:defRPr sz="1600" b="0" i="0" u="none" strike="noStrike" cap="none">
                <a:solidFill>
                  <a:srgbClr val="120B7C"/>
                </a:solidFill>
                <a:latin typeface="Arial"/>
                <a:ea typeface="Arial"/>
                <a:cs typeface="Arial"/>
                <a:sym typeface="Arial"/>
              </a:defRPr>
            </a:lvl3pPr>
            <a:lvl4pPr marL="1828800" marR="0" lvl="3" indent="-228600" algn="l" rtl="0">
              <a:lnSpc>
                <a:spcPct val="95000"/>
              </a:lnSpc>
              <a:spcBef>
                <a:spcPts val="350"/>
              </a:spcBef>
              <a:spcAft>
                <a:spcPts val="0"/>
              </a:spcAft>
              <a:buClr>
                <a:srgbClr val="120B7C"/>
              </a:buClr>
              <a:buSzPts val="1600"/>
              <a:buFont typeface="Arial"/>
              <a:buNone/>
              <a:defRPr sz="1400" b="0" i="0" u="none" strike="noStrike" cap="none">
                <a:solidFill>
                  <a:srgbClr val="120B7C"/>
                </a:solidFill>
                <a:latin typeface="Arial"/>
                <a:ea typeface="Arial"/>
                <a:cs typeface="Arial"/>
                <a:sym typeface="Arial"/>
              </a:defRPr>
            </a:lvl4pPr>
            <a:lvl5pPr marL="2286000" marR="0" lvl="4" indent="-228600" algn="l" rtl="0">
              <a:lnSpc>
                <a:spcPct val="95000"/>
              </a:lnSpc>
              <a:spcBef>
                <a:spcPts val="350"/>
              </a:spcBef>
              <a:spcAft>
                <a:spcPts val="0"/>
              </a:spcAft>
              <a:buClr>
                <a:srgbClr val="120B7C"/>
              </a:buClr>
              <a:buSzPts val="1600"/>
              <a:buFont typeface="Arial"/>
              <a:buNone/>
              <a:defRPr sz="1400" b="0" i="0" u="none" strike="noStrike" cap="none">
                <a:solidFill>
                  <a:srgbClr val="120B7C"/>
                </a:solidFill>
                <a:latin typeface="Arial"/>
                <a:ea typeface="Arial"/>
                <a:cs typeface="Arial"/>
                <a:sym typeface="Arial"/>
              </a:defRPr>
            </a:lvl5pPr>
            <a:lvl6pPr marL="2743200" marR="0" lvl="5" indent="-228600" algn="l" rtl="0">
              <a:lnSpc>
                <a:spcPct val="95000"/>
              </a:lnSpc>
              <a:spcBef>
                <a:spcPts val="350"/>
              </a:spcBef>
              <a:spcAft>
                <a:spcPts val="0"/>
              </a:spcAft>
              <a:buClr>
                <a:srgbClr val="120B7C"/>
              </a:buClr>
              <a:buSzPts val="1600"/>
              <a:buFont typeface="Arial"/>
              <a:buNone/>
              <a:defRPr sz="1400" b="0" i="0" u="none" strike="noStrike" cap="none">
                <a:solidFill>
                  <a:srgbClr val="120B7C"/>
                </a:solidFill>
                <a:latin typeface="Arial"/>
                <a:ea typeface="Arial"/>
                <a:cs typeface="Arial"/>
                <a:sym typeface="Arial"/>
              </a:defRPr>
            </a:lvl6pPr>
            <a:lvl7pPr marL="3200400" marR="0" lvl="6" indent="-228600" algn="l" rtl="0">
              <a:lnSpc>
                <a:spcPct val="95000"/>
              </a:lnSpc>
              <a:spcBef>
                <a:spcPts val="350"/>
              </a:spcBef>
              <a:spcAft>
                <a:spcPts val="0"/>
              </a:spcAft>
              <a:buClr>
                <a:srgbClr val="120B7C"/>
              </a:buClr>
              <a:buSzPts val="1600"/>
              <a:buFont typeface="Arial"/>
              <a:buNone/>
              <a:defRPr sz="1400" b="0" i="0" u="none" strike="noStrike" cap="none">
                <a:solidFill>
                  <a:srgbClr val="120B7C"/>
                </a:solidFill>
                <a:latin typeface="Arial"/>
                <a:ea typeface="Arial"/>
                <a:cs typeface="Arial"/>
                <a:sym typeface="Arial"/>
              </a:defRPr>
            </a:lvl7pPr>
            <a:lvl8pPr marL="3657600" marR="0" lvl="7" indent="-228600" algn="l" rtl="0">
              <a:lnSpc>
                <a:spcPct val="95000"/>
              </a:lnSpc>
              <a:spcBef>
                <a:spcPts val="350"/>
              </a:spcBef>
              <a:spcAft>
                <a:spcPts val="0"/>
              </a:spcAft>
              <a:buClr>
                <a:srgbClr val="120B7C"/>
              </a:buClr>
              <a:buSzPts val="1600"/>
              <a:buFont typeface="Arial"/>
              <a:buNone/>
              <a:defRPr sz="1400" b="0" i="0" u="none" strike="noStrike" cap="none">
                <a:solidFill>
                  <a:srgbClr val="120B7C"/>
                </a:solidFill>
                <a:latin typeface="Arial"/>
                <a:ea typeface="Arial"/>
                <a:cs typeface="Arial"/>
                <a:sym typeface="Arial"/>
              </a:defRPr>
            </a:lvl8pPr>
            <a:lvl9pPr marL="4114800" marR="0" lvl="8" indent="-228600" algn="l" rtl="0">
              <a:lnSpc>
                <a:spcPct val="95000"/>
              </a:lnSpc>
              <a:spcBef>
                <a:spcPts val="350"/>
              </a:spcBef>
              <a:spcAft>
                <a:spcPts val="0"/>
              </a:spcAft>
              <a:buClr>
                <a:srgbClr val="120B7C"/>
              </a:buClr>
              <a:buSzPts val="1600"/>
              <a:buFont typeface="Arial"/>
              <a:buNone/>
              <a:defRPr sz="1400" b="0" i="0" u="none" strike="noStrike" cap="none">
                <a:solidFill>
                  <a:srgbClr val="120B7C"/>
                </a:solidFill>
                <a:latin typeface="Arial"/>
                <a:ea typeface="Arial"/>
                <a:cs typeface="Arial"/>
                <a:sym typeface="Aria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wo Content" type="twoObj">
  <p:cSld name="TWO_OBJECTS">
    <p:spTree>
      <p:nvGrpSpPr>
        <p:cNvPr id="1" name="Shape 159"/>
        <p:cNvGrpSpPr/>
        <p:nvPr/>
      </p:nvGrpSpPr>
      <p:grpSpPr>
        <a:xfrm>
          <a:off x="0" y="0"/>
          <a:ext cx="0" cy="0"/>
          <a:chOff x="0" y="0"/>
          <a:chExt cx="0" cy="0"/>
        </a:xfrm>
      </p:grpSpPr>
      <p:sp>
        <p:nvSpPr>
          <p:cNvPr id="160" name="Google Shape;160;p41"/>
          <p:cNvSpPr txBox="1">
            <a:spLocks noGrp="1"/>
          </p:cNvSpPr>
          <p:nvPr>
            <p:ph type="title"/>
          </p:nvPr>
        </p:nvSpPr>
        <p:spPr>
          <a:xfrm>
            <a:off x="285750" y="908050"/>
            <a:ext cx="8312100" cy="4476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1pPr>
            <a:lvl2pPr marL="0" marR="0" lvl="1"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L="0" marR="0" lvl="2"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L="0" marR="0" lvl="3"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L="0" marR="0" lvl="4"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L="457200" marR="0" lvl="5"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L="914400" marR="0" lvl="6"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L="1371600" marR="0" lvl="7"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L="1828800" marR="0" lvl="8"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
        <p:nvSpPr>
          <p:cNvPr id="161" name="Google Shape;161;p41"/>
          <p:cNvSpPr txBox="1">
            <a:spLocks noGrp="1"/>
          </p:cNvSpPr>
          <p:nvPr>
            <p:ph type="body" idx="1"/>
          </p:nvPr>
        </p:nvSpPr>
        <p:spPr>
          <a:xfrm>
            <a:off x="296863" y="1573213"/>
            <a:ext cx="4194300" cy="4980000"/>
          </a:xfrm>
          <a:prstGeom prst="rect">
            <a:avLst/>
          </a:prstGeom>
          <a:noFill/>
          <a:ln>
            <a:noFill/>
          </a:ln>
        </p:spPr>
        <p:txBody>
          <a:bodyPr spcFirstLastPara="1" wrap="square" lIns="91425" tIns="91425" rIns="91425" bIns="91425" anchor="t" anchorCtr="0"/>
          <a:lstStyle>
            <a:lvl1pPr marL="457200" marR="0" lvl="0" indent="-228600" algn="l" rtl="0">
              <a:lnSpc>
                <a:spcPct val="95000"/>
              </a:lnSpc>
              <a:spcBef>
                <a:spcPts val="980"/>
              </a:spcBef>
              <a:spcAft>
                <a:spcPts val="0"/>
              </a:spcAft>
              <a:buSzPts val="1400"/>
              <a:buNone/>
              <a:defRPr sz="2800" b="0" i="0" u="none" strike="noStrike" cap="none">
                <a:solidFill>
                  <a:srgbClr val="120B7C"/>
                </a:solidFill>
                <a:latin typeface="Arial"/>
                <a:ea typeface="Arial"/>
                <a:cs typeface="Arial"/>
                <a:sym typeface="Arial"/>
              </a:defRPr>
            </a:lvl1pPr>
            <a:lvl2pPr marL="914400" marR="0" lvl="1" indent="-381000" algn="l" rtl="0">
              <a:lnSpc>
                <a:spcPct val="95000"/>
              </a:lnSpc>
              <a:spcBef>
                <a:spcPts val="600"/>
              </a:spcBef>
              <a:spcAft>
                <a:spcPts val="0"/>
              </a:spcAft>
              <a:buClr>
                <a:srgbClr val="120B7C"/>
              </a:buClr>
              <a:buSzPts val="2400"/>
              <a:buFont typeface="Arial"/>
              <a:buChar char="–"/>
              <a:defRPr sz="2400" b="0" i="0" u="none" strike="noStrike" cap="none">
                <a:solidFill>
                  <a:srgbClr val="120B7C"/>
                </a:solidFill>
                <a:latin typeface="Arial"/>
                <a:ea typeface="Arial"/>
                <a:cs typeface="Arial"/>
                <a:sym typeface="Arial"/>
              </a:defRPr>
            </a:lvl2pPr>
            <a:lvl3pPr marL="1371600" marR="0" lvl="2" indent="-228600" algn="l" rtl="0">
              <a:lnSpc>
                <a:spcPct val="95000"/>
              </a:lnSpc>
              <a:spcBef>
                <a:spcPts val="500"/>
              </a:spcBef>
              <a:spcAft>
                <a:spcPts val="0"/>
              </a:spcAft>
              <a:buSzPts val="1400"/>
              <a:buNone/>
              <a:defRPr sz="2000" b="0" i="0" u="none" strike="noStrike" cap="none">
                <a:solidFill>
                  <a:srgbClr val="120B7C"/>
                </a:solidFill>
                <a:latin typeface="Arial"/>
                <a:ea typeface="Arial"/>
                <a:cs typeface="Arial"/>
                <a:sym typeface="Arial"/>
              </a:defRPr>
            </a:lvl3pPr>
            <a:lvl4pPr marL="1828800" marR="0" lvl="3" indent="-342900" algn="l" rtl="0">
              <a:lnSpc>
                <a:spcPct val="95000"/>
              </a:lnSpc>
              <a:spcBef>
                <a:spcPts val="450"/>
              </a:spcBef>
              <a:spcAft>
                <a:spcPts val="0"/>
              </a:spcAft>
              <a:buClr>
                <a:srgbClr val="120B7C"/>
              </a:buClr>
              <a:buSzPts val="1800"/>
              <a:buFont typeface="Arial"/>
              <a:buChar char="–"/>
              <a:defRPr sz="1800" b="0" i="0" u="none" strike="noStrike" cap="none">
                <a:solidFill>
                  <a:srgbClr val="120B7C"/>
                </a:solidFill>
                <a:latin typeface="Arial"/>
                <a:ea typeface="Arial"/>
                <a:cs typeface="Arial"/>
                <a:sym typeface="Arial"/>
              </a:defRPr>
            </a:lvl4pPr>
            <a:lvl5pPr marL="2286000" marR="0" lvl="4" indent="-342900" algn="l" rtl="0">
              <a:lnSpc>
                <a:spcPct val="95000"/>
              </a:lnSpc>
              <a:spcBef>
                <a:spcPts val="450"/>
              </a:spcBef>
              <a:spcAft>
                <a:spcPts val="0"/>
              </a:spcAft>
              <a:buClr>
                <a:srgbClr val="120B7C"/>
              </a:buClr>
              <a:buSzPts val="1800"/>
              <a:buFont typeface="Arial"/>
              <a:buChar char="»"/>
              <a:defRPr sz="1800" b="0" i="0" u="none" strike="noStrike" cap="none">
                <a:solidFill>
                  <a:srgbClr val="120B7C"/>
                </a:solidFill>
                <a:latin typeface="Arial"/>
                <a:ea typeface="Arial"/>
                <a:cs typeface="Arial"/>
                <a:sym typeface="Arial"/>
              </a:defRPr>
            </a:lvl5pPr>
            <a:lvl6pPr marL="2743200" marR="0" lvl="5" indent="-342900" algn="l" rtl="0">
              <a:lnSpc>
                <a:spcPct val="95000"/>
              </a:lnSpc>
              <a:spcBef>
                <a:spcPts val="450"/>
              </a:spcBef>
              <a:spcAft>
                <a:spcPts val="0"/>
              </a:spcAft>
              <a:buClr>
                <a:srgbClr val="120B7C"/>
              </a:buClr>
              <a:buSzPts val="1800"/>
              <a:buFont typeface="Arial"/>
              <a:buChar char="»"/>
              <a:defRPr sz="1800" b="0" i="0" u="none" strike="noStrike" cap="none">
                <a:solidFill>
                  <a:srgbClr val="120B7C"/>
                </a:solidFill>
                <a:latin typeface="Arial"/>
                <a:ea typeface="Arial"/>
                <a:cs typeface="Arial"/>
                <a:sym typeface="Arial"/>
              </a:defRPr>
            </a:lvl6pPr>
            <a:lvl7pPr marL="3200400" marR="0" lvl="6" indent="-342900" algn="l" rtl="0">
              <a:lnSpc>
                <a:spcPct val="95000"/>
              </a:lnSpc>
              <a:spcBef>
                <a:spcPts val="450"/>
              </a:spcBef>
              <a:spcAft>
                <a:spcPts val="0"/>
              </a:spcAft>
              <a:buClr>
                <a:srgbClr val="120B7C"/>
              </a:buClr>
              <a:buSzPts val="1800"/>
              <a:buFont typeface="Arial"/>
              <a:buChar char="»"/>
              <a:defRPr sz="1800" b="0" i="0" u="none" strike="noStrike" cap="none">
                <a:solidFill>
                  <a:srgbClr val="120B7C"/>
                </a:solidFill>
                <a:latin typeface="Arial"/>
                <a:ea typeface="Arial"/>
                <a:cs typeface="Arial"/>
                <a:sym typeface="Arial"/>
              </a:defRPr>
            </a:lvl7pPr>
            <a:lvl8pPr marL="3657600" marR="0" lvl="7" indent="-342900" algn="l" rtl="0">
              <a:lnSpc>
                <a:spcPct val="95000"/>
              </a:lnSpc>
              <a:spcBef>
                <a:spcPts val="450"/>
              </a:spcBef>
              <a:spcAft>
                <a:spcPts val="0"/>
              </a:spcAft>
              <a:buClr>
                <a:srgbClr val="120B7C"/>
              </a:buClr>
              <a:buSzPts val="1800"/>
              <a:buFont typeface="Arial"/>
              <a:buChar char="»"/>
              <a:defRPr sz="1800" b="0" i="0" u="none" strike="noStrike" cap="none">
                <a:solidFill>
                  <a:srgbClr val="120B7C"/>
                </a:solidFill>
                <a:latin typeface="Arial"/>
                <a:ea typeface="Arial"/>
                <a:cs typeface="Arial"/>
                <a:sym typeface="Arial"/>
              </a:defRPr>
            </a:lvl8pPr>
            <a:lvl9pPr marL="4114800" marR="0" lvl="8" indent="-342900" algn="l" rtl="0">
              <a:lnSpc>
                <a:spcPct val="95000"/>
              </a:lnSpc>
              <a:spcBef>
                <a:spcPts val="450"/>
              </a:spcBef>
              <a:spcAft>
                <a:spcPts val="0"/>
              </a:spcAft>
              <a:buClr>
                <a:srgbClr val="120B7C"/>
              </a:buClr>
              <a:buSzPts val="1800"/>
              <a:buFont typeface="Arial"/>
              <a:buChar char="»"/>
              <a:defRPr sz="1800" b="0" i="0" u="none" strike="noStrike" cap="none">
                <a:solidFill>
                  <a:srgbClr val="120B7C"/>
                </a:solidFill>
                <a:latin typeface="Arial"/>
                <a:ea typeface="Arial"/>
                <a:cs typeface="Arial"/>
                <a:sym typeface="Arial"/>
              </a:defRPr>
            </a:lvl9pPr>
          </a:lstStyle>
          <a:p>
            <a:endParaRPr/>
          </a:p>
        </p:txBody>
      </p:sp>
      <p:sp>
        <p:nvSpPr>
          <p:cNvPr id="162" name="Google Shape;162;p41"/>
          <p:cNvSpPr txBox="1">
            <a:spLocks noGrp="1"/>
          </p:cNvSpPr>
          <p:nvPr>
            <p:ph type="body" idx="2"/>
          </p:nvPr>
        </p:nvSpPr>
        <p:spPr>
          <a:xfrm>
            <a:off x="4643438" y="1573213"/>
            <a:ext cx="4195800" cy="4980000"/>
          </a:xfrm>
          <a:prstGeom prst="rect">
            <a:avLst/>
          </a:prstGeom>
          <a:noFill/>
          <a:ln>
            <a:noFill/>
          </a:ln>
        </p:spPr>
        <p:txBody>
          <a:bodyPr spcFirstLastPara="1" wrap="square" lIns="91425" tIns="91425" rIns="91425" bIns="91425" anchor="t" anchorCtr="0"/>
          <a:lstStyle>
            <a:lvl1pPr marL="457200" marR="0" lvl="0" indent="-228600" algn="l" rtl="0">
              <a:lnSpc>
                <a:spcPct val="95000"/>
              </a:lnSpc>
              <a:spcBef>
                <a:spcPts val="980"/>
              </a:spcBef>
              <a:spcAft>
                <a:spcPts val="0"/>
              </a:spcAft>
              <a:buSzPts val="1400"/>
              <a:buNone/>
              <a:defRPr sz="2800" b="0" i="0" u="none" strike="noStrike" cap="none">
                <a:solidFill>
                  <a:srgbClr val="120B7C"/>
                </a:solidFill>
                <a:latin typeface="Arial"/>
                <a:ea typeface="Arial"/>
                <a:cs typeface="Arial"/>
                <a:sym typeface="Arial"/>
              </a:defRPr>
            </a:lvl1pPr>
            <a:lvl2pPr marL="914400" marR="0" lvl="1" indent="-381000" algn="l" rtl="0">
              <a:lnSpc>
                <a:spcPct val="95000"/>
              </a:lnSpc>
              <a:spcBef>
                <a:spcPts val="600"/>
              </a:spcBef>
              <a:spcAft>
                <a:spcPts val="0"/>
              </a:spcAft>
              <a:buClr>
                <a:srgbClr val="120B7C"/>
              </a:buClr>
              <a:buSzPts val="2400"/>
              <a:buFont typeface="Arial"/>
              <a:buChar char="–"/>
              <a:defRPr sz="2400" b="0" i="0" u="none" strike="noStrike" cap="none">
                <a:solidFill>
                  <a:srgbClr val="120B7C"/>
                </a:solidFill>
                <a:latin typeface="Arial"/>
                <a:ea typeface="Arial"/>
                <a:cs typeface="Arial"/>
                <a:sym typeface="Arial"/>
              </a:defRPr>
            </a:lvl2pPr>
            <a:lvl3pPr marL="1371600" marR="0" lvl="2" indent="-228600" algn="l" rtl="0">
              <a:lnSpc>
                <a:spcPct val="95000"/>
              </a:lnSpc>
              <a:spcBef>
                <a:spcPts val="500"/>
              </a:spcBef>
              <a:spcAft>
                <a:spcPts val="0"/>
              </a:spcAft>
              <a:buSzPts val="1400"/>
              <a:buNone/>
              <a:defRPr sz="2000" b="0" i="0" u="none" strike="noStrike" cap="none">
                <a:solidFill>
                  <a:srgbClr val="120B7C"/>
                </a:solidFill>
                <a:latin typeface="Arial"/>
                <a:ea typeface="Arial"/>
                <a:cs typeface="Arial"/>
                <a:sym typeface="Arial"/>
              </a:defRPr>
            </a:lvl3pPr>
            <a:lvl4pPr marL="1828800" marR="0" lvl="3" indent="-342900" algn="l" rtl="0">
              <a:lnSpc>
                <a:spcPct val="95000"/>
              </a:lnSpc>
              <a:spcBef>
                <a:spcPts val="450"/>
              </a:spcBef>
              <a:spcAft>
                <a:spcPts val="0"/>
              </a:spcAft>
              <a:buClr>
                <a:srgbClr val="120B7C"/>
              </a:buClr>
              <a:buSzPts val="1800"/>
              <a:buFont typeface="Arial"/>
              <a:buChar char="–"/>
              <a:defRPr sz="1800" b="0" i="0" u="none" strike="noStrike" cap="none">
                <a:solidFill>
                  <a:srgbClr val="120B7C"/>
                </a:solidFill>
                <a:latin typeface="Arial"/>
                <a:ea typeface="Arial"/>
                <a:cs typeface="Arial"/>
                <a:sym typeface="Arial"/>
              </a:defRPr>
            </a:lvl4pPr>
            <a:lvl5pPr marL="2286000" marR="0" lvl="4" indent="-342900" algn="l" rtl="0">
              <a:lnSpc>
                <a:spcPct val="95000"/>
              </a:lnSpc>
              <a:spcBef>
                <a:spcPts val="450"/>
              </a:spcBef>
              <a:spcAft>
                <a:spcPts val="0"/>
              </a:spcAft>
              <a:buClr>
                <a:srgbClr val="120B7C"/>
              </a:buClr>
              <a:buSzPts val="1800"/>
              <a:buFont typeface="Arial"/>
              <a:buChar char="»"/>
              <a:defRPr sz="1800" b="0" i="0" u="none" strike="noStrike" cap="none">
                <a:solidFill>
                  <a:srgbClr val="120B7C"/>
                </a:solidFill>
                <a:latin typeface="Arial"/>
                <a:ea typeface="Arial"/>
                <a:cs typeface="Arial"/>
                <a:sym typeface="Arial"/>
              </a:defRPr>
            </a:lvl5pPr>
            <a:lvl6pPr marL="2743200" marR="0" lvl="5" indent="-342900" algn="l" rtl="0">
              <a:lnSpc>
                <a:spcPct val="95000"/>
              </a:lnSpc>
              <a:spcBef>
                <a:spcPts val="450"/>
              </a:spcBef>
              <a:spcAft>
                <a:spcPts val="0"/>
              </a:spcAft>
              <a:buClr>
                <a:srgbClr val="120B7C"/>
              </a:buClr>
              <a:buSzPts val="1800"/>
              <a:buFont typeface="Arial"/>
              <a:buChar char="»"/>
              <a:defRPr sz="1800" b="0" i="0" u="none" strike="noStrike" cap="none">
                <a:solidFill>
                  <a:srgbClr val="120B7C"/>
                </a:solidFill>
                <a:latin typeface="Arial"/>
                <a:ea typeface="Arial"/>
                <a:cs typeface="Arial"/>
                <a:sym typeface="Arial"/>
              </a:defRPr>
            </a:lvl6pPr>
            <a:lvl7pPr marL="3200400" marR="0" lvl="6" indent="-342900" algn="l" rtl="0">
              <a:lnSpc>
                <a:spcPct val="95000"/>
              </a:lnSpc>
              <a:spcBef>
                <a:spcPts val="450"/>
              </a:spcBef>
              <a:spcAft>
                <a:spcPts val="0"/>
              </a:spcAft>
              <a:buClr>
                <a:srgbClr val="120B7C"/>
              </a:buClr>
              <a:buSzPts val="1800"/>
              <a:buFont typeface="Arial"/>
              <a:buChar char="»"/>
              <a:defRPr sz="1800" b="0" i="0" u="none" strike="noStrike" cap="none">
                <a:solidFill>
                  <a:srgbClr val="120B7C"/>
                </a:solidFill>
                <a:latin typeface="Arial"/>
                <a:ea typeface="Arial"/>
                <a:cs typeface="Arial"/>
                <a:sym typeface="Arial"/>
              </a:defRPr>
            </a:lvl7pPr>
            <a:lvl8pPr marL="3657600" marR="0" lvl="7" indent="-342900" algn="l" rtl="0">
              <a:lnSpc>
                <a:spcPct val="95000"/>
              </a:lnSpc>
              <a:spcBef>
                <a:spcPts val="450"/>
              </a:spcBef>
              <a:spcAft>
                <a:spcPts val="0"/>
              </a:spcAft>
              <a:buClr>
                <a:srgbClr val="120B7C"/>
              </a:buClr>
              <a:buSzPts val="1800"/>
              <a:buFont typeface="Arial"/>
              <a:buChar char="»"/>
              <a:defRPr sz="1800" b="0" i="0" u="none" strike="noStrike" cap="none">
                <a:solidFill>
                  <a:srgbClr val="120B7C"/>
                </a:solidFill>
                <a:latin typeface="Arial"/>
                <a:ea typeface="Arial"/>
                <a:cs typeface="Arial"/>
                <a:sym typeface="Arial"/>
              </a:defRPr>
            </a:lvl8pPr>
            <a:lvl9pPr marL="4114800" marR="0" lvl="8" indent="-342900" algn="l" rtl="0">
              <a:lnSpc>
                <a:spcPct val="95000"/>
              </a:lnSpc>
              <a:spcBef>
                <a:spcPts val="450"/>
              </a:spcBef>
              <a:spcAft>
                <a:spcPts val="0"/>
              </a:spcAft>
              <a:buClr>
                <a:srgbClr val="120B7C"/>
              </a:buClr>
              <a:buSzPts val="1800"/>
              <a:buFont typeface="Arial"/>
              <a:buChar char="»"/>
              <a:defRPr sz="1800" b="0" i="0" u="none" strike="noStrike" cap="none">
                <a:solidFill>
                  <a:srgbClr val="120B7C"/>
                </a:solidFill>
                <a:latin typeface="Arial"/>
                <a:ea typeface="Arial"/>
                <a:cs typeface="Arial"/>
                <a:sym typeface="Aria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omparison" type="twoTxTwoObj">
  <p:cSld name="TWO_OBJECTS_WITH_TEXT">
    <p:spTree>
      <p:nvGrpSpPr>
        <p:cNvPr id="1" name="Shape 163"/>
        <p:cNvGrpSpPr/>
        <p:nvPr/>
      </p:nvGrpSpPr>
      <p:grpSpPr>
        <a:xfrm>
          <a:off x="0" y="0"/>
          <a:ext cx="0" cy="0"/>
          <a:chOff x="0" y="0"/>
          <a:chExt cx="0" cy="0"/>
        </a:xfrm>
      </p:grpSpPr>
      <p:sp>
        <p:nvSpPr>
          <p:cNvPr id="164" name="Google Shape;164;p4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1pPr>
            <a:lvl2pPr marL="0" marR="0" lvl="1"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L="0" marR="0" lvl="2"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L="0" marR="0" lvl="3"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L="0" marR="0" lvl="4"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L="457200" marR="0" lvl="5"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L="914400" marR="0" lvl="6"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L="1371600" marR="0" lvl="7"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L="1828800" marR="0" lvl="8"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
        <p:nvSpPr>
          <p:cNvPr id="165" name="Google Shape;165;p42"/>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lstStyle>
            <a:lvl1pPr marL="457200" marR="0" lvl="0" indent="-228600" algn="l" rtl="0">
              <a:lnSpc>
                <a:spcPct val="95000"/>
              </a:lnSpc>
              <a:spcBef>
                <a:spcPts val="840"/>
              </a:spcBef>
              <a:spcAft>
                <a:spcPts val="0"/>
              </a:spcAft>
              <a:buClr>
                <a:srgbClr val="120B7C"/>
              </a:buClr>
              <a:buSzPts val="1400"/>
              <a:buFont typeface="Noto Sans Symbols"/>
              <a:buNone/>
              <a:defRPr sz="2400" b="1" i="0" u="none" strike="noStrike" cap="none">
                <a:solidFill>
                  <a:srgbClr val="120B7C"/>
                </a:solidFill>
                <a:latin typeface="Arial"/>
                <a:ea typeface="Arial"/>
                <a:cs typeface="Arial"/>
                <a:sym typeface="Arial"/>
              </a:defRPr>
            </a:lvl1pPr>
            <a:lvl2pPr marL="914400" marR="0" lvl="1" indent="-228600" algn="l" rtl="0">
              <a:lnSpc>
                <a:spcPct val="95000"/>
              </a:lnSpc>
              <a:spcBef>
                <a:spcPts val="500"/>
              </a:spcBef>
              <a:spcAft>
                <a:spcPts val="0"/>
              </a:spcAft>
              <a:buClr>
                <a:srgbClr val="120B7C"/>
              </a:buClr>
              <a:buSzPts val="1600"/>
              <a:buFont typeface="Arial"/>
              <a:buNone/>
              <a:defRPr sz="2000" b="1" i="0" u="none" strike="noStrike" cap="none">
                <a:solidFill>
                  <a:srgbClr val="120B7C"/>
                </a:solidFill>
                <a:latin typeface="Arial"/>
                <a:ea typeface="Arial"/>
                <a:cs typeface="Arial"/>
                <a:sym typeface="Arial"/>
              </a:defRPr>
            </a:lvl2pPr>
            <a:lvl3pPr marL="1371600" marR="0" lvl="2" indent="-228600" algn="l" rtl="0">
              <a:lnSpc>
                <a:spcPct val="95000"/>
              </a:lnSpc>
              <a:spcBef>
                <a:spcPts val="450"/>
              </a:spcBef>
              <a:spcAft>
                <a:spcPts val="0"/>
              </a:spcAft>
              <a:buClr>
                <a:srgbClr val="120B7C"/>
              </a:buClr>
              <a:buSzPts val="1400"/>
              <a:buFont typeface="Arial"/>
              <a:buNone/>
              <a:defRPr sz="1800" b="1" i="0" u="none" strike="noStrike" cap="none">
                <a:solidFill>
                  <a:srgbClr val="120B7C"/>
                </a:solidFill>
                <a:latin typeface="Arial"/>
                <a:ea typeface="Arial"/>
                <a:cs typeface="Arial"/>
                <a:sym typeface="Arial"/>
              </a:defRPr>
            </a:lvl3pPr>
            <a:lvl4pPr marL="1828800" marR="0" lvl="3" indent="-228600" algn="l" rtl="0">
              <a:lnSpc>
                <a:spcPct val="95000"/>
              </a:lnSpc>
              <a:spcBef>
                <a:spcPts val="400"/>
              </a:spcBef>
              <a:spcAft>
                <a:spcPts val="0"/>
              </a:spcAft>
              <a:buClr>
                <a:srgbClr val="120B7C"/>
              </a:buClr>
              <a:buSzPts val="1600"/>
              <a:buFont typeface="Arial"/>
              <a:buNone/>
              <a:defRPr sz="1600" b="1" i="0" u="none" strike="noStrike" cap="none">
                <a:solidFill>
                  <a:srgbClr val="120B7C"/>
                </a:solidFill>
                <a:latin typeface="Arial"/>
                <a:ea typeface="Arial"/>
                <a:cs typeface="Arial"/>
                <a:sym typeface="Arial"/>
              </a:defRPr>
            </a:lvl4pPr>
            <a:lvl5pPr marL="2286000" marR="0" lvl="4" indent="-228600" algn="l" rtl="0">
              <a:lnSpc>
                <a:spcPct val="95000"/>
              </a:lnSpc>
              <a:spcBef>
                <a:spcPts val="400"/>
              </a:spcBef>
              <a:spcAft>
                <a:spcPts val="0"/>
              </a:spcAft>
              <a:buClr>
                <a:srgbClr val="120B7C"/>
              </a:buClr>
              <a:buSzPts val="1600"/>
              <a:buFont typeface="Arial"/>
              <a:buNone/>
              <a:defRPr sz="1600" b="1" i="0" u="none" strike="noStrike" cap="none">
                <a:solidFill>
                  <a:srgbClr val="120B7C"/>
                </a:solidFill>
                <a:latin typeface="Arial"/>
                <a:ea typeface="Arial"/>
                <a:cs typeface="Arial"/>
                <a:sym typeface="Arial"/>
              </a:defRPr>
            </a:lvl5pPr>
            <a:lvl6pPr marL="2743200" marR="0" lvl="5" indent="-228600" algn="l" rtl="0">
              <a:lnSpc>
                <a:spcPct val="95000"/>
              </a:lnSpc>
              <a:spcBef>
                <a:spcPts val="400"/>
              </a:spcBef>
              <a:spcAft>
                <a:spcPts val="0"/>
              </a:spcAft>
              <a:buClr>
                <a:srgbClr val="120B7C"/>
              </a:buClr>
              <a:buSzPts val="1600"/>
              <a:buFont typeface="Arial"/>
              <a:buNone/>
              <a:defRPr sz="1600" b="1" i="0" u="none" strike="noStrike" cap="none">
                <a:solidFill>
                  <a:srgbClr val="120B7C"/>
                </a:solidFill>
                <a:latin typeface="Arial"/>
                <a:ea typeface="Arial"/>
                <a:cs typeface="Arial"/>
                <a:sym typeface="Arial"/>
              </a:defRPr>
            </a:lvl6pPr>
            <a:lvl7pPr marL="3200400" marR="0" lvl="6" indent="-228600" algn="l" rtl="0">
              <a:lnSpc>
                <a:spcPct val="95000"/>
              </a:lnSpc>
              <a:spcBef>
                <a:spcPts val="400"/>
              </a:spcBef>
              <a:spcAft>
                <a:spcPts val="0"/>
              </a:spcAft>
              <a:buClr>
                <a:srgbClr val="120B7C"/>
              </a:buClr>
              <a:buSzPts val="1600"/>
              <a:buFont typeface="Arial"/>
              <a:buNone/>
              <a:defRPr sz="1600" b="1" i="0" u="none" strike="noStrike" cap="none">
                <a:solidFill>
                  <a:srgbClr val="120B7C"/>
                </a:solidFill>
                <a:latin typeface="Arial"/>
                <a:ea typeface="Arial"/>
                <a:cs typeface="Arial"/>
                <a:sym typeface="Arial"/>
              </a:defRPr>
            </a:lvl7pPr>
            <a:lvl8pPr marL="3657600" marR="0" lvl="7" indent="-228600" algn="l" rtl="0">
              <a:lnSpc>
                <a:spcPct val="95000"/>
              </a:lnSpc>
              <a:spcBef>
                <a:spcPts val="400"/>
              </a:spcBef>
              <a:spcAft>
                <a:spcPts val="0"/>
              </a:spcAft>
              <a:buClr>
                <a:srgbClr val="120B7C"/>
              </a:buClr>
              <a:buSzPts val="1600"/>
              <a:buFont typeface="Arial"/>
              <a:buNone/>
              <a:defRPr sz="1600" b="1" i="0" u="none" strike="noStrike" cap="none">
                <a:solidFill>
                  <a:srgbClr val="120B7C"/>
                </a:solidFill>
                <a:latin typeface="Arial"/>
                <a:ea typeface="Arial"/>
                <a:cs typeface="Arial"/>
                <a:sym typeface="Arial"/>
              </a:defRPr>
            </a:lvl8pPr>
            <a:lvl9pPr marL="4114800" marR="0" lvl="8" indent="-228600" algn="l" rtl="0">
              <a:lnSpc>
                <a:spcPct val="95000"/>
              </a:lnSpc>
              <a:spcBef>
                <a:spcPts val="400"/>
              </a:spcBef>
              <a:spcAft>
                <a:spcPts val="0"/>
              </a:spcAft>
              <a:buClr>
                <a:srgbClr val="120B7C"/>
              </a:buClr>
              <a:buSzPts val="1600"/>
              <a:buFont typeface="Arial"/>
              <a:buNone/>
              <a:defRPr sz="1600" b="1" i="0" u="none" strike="noStrike" cap="none">
                <a:solidFill>
                  <a:srgbClr val="120B7C"/>
                </a:solidFill>
                <a:latin typeface="Arial"/>
                <a:ea typeface="Arial"/>
                <a:cs typeface="Arial"/>
                <a:sym typeface="Arial"/>
              </a:defRPr>
            </a:lvl9pPr>
          </a:lstStyle>
          <a:p>
            <a:endParaRPr/>
          </a:p>
        </p:txBody>
      </p:sp>
      <p:sp>
        <p:nvSpPr>
          <p:cNvPr id="166" name="Google Shape;166;p42"/>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lstStyle>
            <a:lvl1pPr marL="457200" marR="0" lvl="0" indent="-228600" algn="l" rtl="0">
              <a:lnSpc>
                <a:spcPct val="95000"/>
              </a:lnSpc>
              <a:spcBef>
                <a:spcPts val="840"/>
              </a:spcBef>
              <a:spcAft>
                <a:spcPts val="0"/>
              </a:spcAft>
              <a:buSzPts val="1400"/>
              <a:buNone/>
              <a:defRPr sz="2400" b="0" i="0" u="none" strike="noStrike" cap="none">
                <a:solidFill>
                  <a:srgbClr val="120B7C"/>
                </a:solidFill>
                <a:latin typeface="Arial"/>
                <a:ea typeface="Arial"/>
                <a:cs typeface="Arial"/>
                <a:sym typeface="Arial"/>
              </a:defRPr>
            </a:lvl1pPr>
            <a:lvl2pPr marL="914400" marR="0" lvl="1" indent="-355600" algn="l" rtl="0">
              <a:lnSpc>
                <a:spcPct val="95000"/>
              </a:lnSpc>
              <a:spcBef>
                <a:spcPts val="500"/>
              </a:spcBef>
              <a:spcAft>
                <a:spcPts val="0"/>
              </a:spcAft>
              <a:buClr>
                <a:srgbClr val="120B7C"/>
              </a:buClr>
              <a:buSzPts val="2000"/>
              <a:buFont typeface="Arial"/>
              <a:buChar char="–"/>
              <a:defRPr sz="2000" b="0" i="0" u="none" strike="noStrike" cap="none">
                <a:solidFill>
                  <a:srgbClr val="120B7C"/>
                </a:solidFill>
                <a:latin typeface="Arial"/>
                <a:ea typeface="Arial"/>
                <a:cs typeface="Arial"/>
                <a:sym typeface="Arial"/>
              </a:defRPr>
            </a:lvl2pPr>
            <a:lvl3pPr marL="1371600" marR="0" lvl="2" indent="-228600" algn="l" rtl="0">
              <a:lnSpc>
                <a:spcPct val="95000"/>
              </a:lnSpc>
              <a:spcBef>
                <a:spcPts val="450"/>
              </a:spcBef>
              <a:spcAft>
                <a:spcPts val="0"/>
              </a:spcAft>
              <a:buSzPts val="1400"/>
              <a:buNone/>
              <a:defRPr sz="18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
        <p:nvSpPr>
          <p:cNvPr id="167" name="Google Shape;167;p42"/>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lstStyle>
            <a:lvl1pPr marL="457200" marR="0" lvl="0" indent="-228600" algn="l" rtl="0">
              <a:lnSpc>
                <a:spcPct val="95000"/>
              </a:lnSpc>
              <a:spcBef>
                <a:spcPts val="840"/>
              </a:spcBef>
              <a:spcAft>
                <a:spcPts val="0"/>
              </a:spcAft>
              <a:buClr>
                <a:srgbClr val="120B7C"/>
              </a:buClr>
              <a:buSzPts val="1400"/>
              <a:buFont typeface="Noto Sans Symbols"/>
              <a:buNone/>
              <a:defRPr sz="2400" b="1" i="0" u="none" strike="noStrike" cap="none">
                <a:solidFill>
                  <a:srgbClr val="120B7C"/>
                </a:solidFill>
                <a:latin typeface="Arial"/>
                <a:ea typeface="Arial"/>
                <a:cs typeface="Arial"/>
                <a:sym typeface="Arial"/>
              </a:defRPr>
            </a:lvl1pPr>
            <a:lvl2pPr marL="914400" marR="0" lvl="1" indent="-228600" algn="l" rtl="0">
              <a:lnSpc>
                <a:spcPct val="95000"/>
              </a:lnSpc>
              <a:spcBef>
                <a:spcPts val="500"/>
              </a:spcBef>
              <a:spcAft>
                <a:spcPts val="0"/>
              </a:spcAft>
              <a:buClr>
                <a:srgbClr val="120B7C"/>
              </a:buClr>
              <a:buSzPts val="1600"/>
              <a:buFont typeface="Arial"/>
              <a:buNone/>
              <a:defRPr sz="2000" b="1" i="0" u="none" strike="noStrike" cap="none">
                <a:solidFill>
                  <a:srgbClr val="120B7C"/>
                </a:solidFill>
                <a:latin typeface="Arial"/>
                <a:ea typeface="Arial"/>
                <a:cs typeface="Arial"/>
                <a:sym typeface="Arial"/>
              </a:defRPr>
            </a:lvl2pPr>
            <a:lvl3pPr marL="1371600" marR="0" lvl="2" indent="-228600" algn="l" rtl="0">
              <a:lnSpc>
                <a:spcPct val="95000"/>
              </a:lnSpc>
              <a:spcBef>
                <a:spcPts val="450"/>
              </a:spcBef>
              <a:spcAft>
                <a:spcPts val="0"/>
              </a:spcAft>
              <a:buClr>
                <a:srgbClr val="120B7C"/>
              </a:buClr>
              <a:buSzPts val="1400"/>
              <a:buFont typeface="Arial"/>
              <a:buNone/>
              <a:defRPr sz="1800" b="1" i="0" u="none" strike="noStrike" cap="none">
                <a:solidFill>
                  <a:srgbClr val="120B7C"/>
                </a:solidFill>
                <a:latin typeface="Arial"/>
                <a:ea typeface="Arial"/>
                <a:cs typeface="Arial"/>
                <a:sym typeface="Arial"/>
              </a:defRPr>
            </a:lvl3pPr>
            <a:lvl4pPr marL="1828800" marR="0" lvl="3" indent="-228600" algn="l" rtl="0">
              <a:lnSpc>
                <a:spcPct val="95000"/>
              </a:lnSpc>
              <a:spcBef>
                <a:spcPts val="400"/>
              </a:spcBef>
              <a:spcAft>
                <a:spcPts val="0"/>
              </a:spcAft>
              <a:buClr>
                <a:srgbClr val="120B7C"/>
              </a:buClr>
              <a:buSzPts val="1600"/>
              <a:buFont typeface="Arial"/>
              <a:buNone/>
              <a:defRPr sz="1600" b="1" i="0" u="none" strike="noStrike" cap="none">
                <a:solidFill>
                  <a:srgbClr val="120B7C"/>
                </a:solidFill>
                <a:latin typeface="Arial"/>
                <a:ea typeface="Arial"/>
                <a:cs typeface="Arial"/>
                <a:sym typeface="Arial"/>
              </a:defRPr>
            </a:lvl4pPr>
            <a:lvl5pPr marL="2286000" marR="0" lvl="4" indent="-228600" algn="l" rtl="0">
              <a:lnSpc>
                <a:spcPct val="95000"/>
              </a:lnSpc>
              <a:spcBef>
                <a:spcPts val="400"/>
              </a:spcBef>
              <a:spcAft>
                <a:spcPts val="0"/>
              </a:spcAft>
              <a:buClr>
                <a:srgbClr val="120B7C"/>
              </a:buClr>
              <a:buSzPts val="1600"/>
              <a:buFont typeface="Arial"/>
              <a:buNone/>
              <a:defRPr sz="1600" b="1" i="0" u="none" strike="noStrike" cap="none">
                <a:solidFill>
                  <a:srgbClr val="120B7C"/>
                </a:solidFill>
                <a:latin typeface="Arial"/>
                <a:ea typeface="Arial"/>
                <a:cs typeface="Arial"/>
                <a:sym typeface="Arial"/>
              </a:defRPr>
            </a:lvl5pPr>
            <a:lvl6pPr marL="2743200" marR="0" lvl="5" indent="-228600" algn="l" rtl="0">
              <a:lnSpc>
                <a:spcPct val="95000"/>
              </a:lnSpc>
              <a:spcBef>
                <a:spcPts val="400"/>
              </a:spcBef>
              <a:spcAft>
                <a:spcPts val="0"/>
              </a:spcAft>
              <a:buClr>
                <a:srgbClr val="120B7C"/>
              </a:buClr>
              <a:buSzPts val="1600"/>
              <a:buFont typeface="Arial"/>
              <a:buNone/>
              <a:defRPr sz="1600" b="1" i="0" u="none" strike="noStrike" cap="none">
                <a:solidFill>
                  <a:srgbClr val="120B7C"/>
                </a:solidFill>
                <a:latin typeface="Arial"/>
                <a:ea typeface="Arial"/>
                <a:cs typeface="Arial"/>
                <a:sym typeface="Arial"/>
              </a:defRPr>
            </a:lvl6pPr>
            <a:lvl7pPr marL="3200400" marR="0" lvl="6" indent="-228600" algn="l" rtl="0">
              <a:lnSpc>
                <a:spcPct val="95000"/>
              </a:lnSpc>
              <a:spcBef>
                <a:spcPts val="400"/>
              </a:spcBef>
              <a:spcAft>
                <a:spcPts val="0"/>
              </a:spcAft>
              <a:buClr>
                <a:srgbClr val="120B7C"/>
              </a:buClr>
              <a:buSzPts val="1600"/>
              <a:buFont typeface="Arial"/>
              <a:buNone/>
              <a:defRPr sz="1600" b="1" i="0" u="none" strike="noStrike" cap="none">
                <a:solidFill>
                  <a:srgbClr val="120B7C"/>
                </a:solidFill>
                <a:latin typeface="Arial"/>
                <a:ea typeface="Arial"/>
                <a:cs typeface="Arial"/>
                <a:sym typeface="Arial"/>
              </a:defRPr>
            </a:lvl7pPr>
            <a:lvl8pPr marL="3657600" marR="0" lvl="7" indent="-228600" algn="l" rtl="0">
              <a:lnSpc>
                <a:spcPct val="95000"/>
              </a:lnSpc>
              <a:spcBef>
                <a:spcPts val="400"/>
              </a:spcBef>
              <a:spcAft>
                <a:spcPts val="0"/>
              </a:spcAft>
              <a:buClr>
                <a:srgbClr val="120B7C"/>
              </a:buClr>
              <a:buSzPts val="1600"/>
              <a:buFont typeface="Arial"/>
              <a:buNone/>
              <a:defRPr sz="1600" b="1" i="0" u="none" strike="noStrike" cap="none">
                <a:solidFill>
                  <a:srgbClr val="120B7C"/>
                </a:solidFill>
                <a:latin typeface="Arial"/>
                <a:ea typeface="Arial"/>
                <a:cs typeface="Arial"/>
                <a:sym typeface="Arial"/>
              </a:defRPr>
            </a:lvl8pPr>
            <a:lvl9pPr marL="4114800" marR="0" lvl="8" indent="-228600" algn="l" rtl="0">
              <a:lnSpc>
                <a:spcPct val="95000"/>
              </a:lnSpc>
              <a:spcBef>
                <a:spcPts val="400"/>
              </a:spcBef>
              <a:spcAft>
                <a:spcPts val="0"/>
              </a:spcAft>
              <a:buClr>
                <a:srgbClr val="120B7C"/>
              </a:buClr>
              <a:buSzPts val="1600"/>
              <a:buFont typeface="Arial"/>
              <a:buNone/>
              <a:defRPr sz="1600" b="1" i="0" u="none" strike="noStrike" cap="none">
                <a:solidFill>
                  <a:srgbClr val="120B7C"/>
                </a:solidFill>
                <a:latin typeface="Arial"/>
                <a:ea typeface="Arial"/>
                <a:cs typeface="Arial"/>
                <a:sym typeface="Arial"/>
              </a:defRPr>
            </a:lvl9pPr>
          </a:lstStyle>
          <a:p>
            <a:endParaRPr/>
          </a:p>
        </p:txBody>
      </p:sp>
      <p:sp>
        <p:nvSpPr>
          <p:cNvPr id="168" name="Google Shape;168;p42"/>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lstStyle>
            <a:lvl1pPr marL="457200" marR="0" lvl="0" indent="-228600" algn="l" rtl="0">
              <a:lnSpc>
                <a:spcPct val="95000"/>
              </a:lnSpc>
              <a:spcBef>
                <a:spcPts val="840"/>
              </a:spcBef>
              <a:spcAft>
                <a:spcPts val="0"/>
              </a:spcAft>
              <a:buSzPts val="1400"/>
              <a:buNone/>
              <a:defRPr sz="2400" b="0" i="0" u="none" strike="noStrike" cap="none">
                <a:solidFill>
                  <a:srgbClr val="120B7C"/>
                </a:solidFill>
                <a:latin typeface="Arial"/>
                <a:ea typeface="Arial"/>
                <a:cs typeface="Arial"/>
                <a:sym typeface="Arial"/>
              </a:defRPr>
            </a:lvl1pPr>
            <a:lvl2pPr marL="914400" marR="0" lvl="1" indent="-355600" algn="l" rtl="0">
              <a:lnSpc>
                <a:spcPct val="95000"/>
              </a:lnSpc>
              <a:spcBef>
                <a:spcPts val="500"/>
              </a:spcBef>
              <a:spcAft>
                <a:spcPts val="0"/>
              </a:spcAft>
              <a:buClr>
                <a:srgbClr val="120B7C"/>
              </a:buClr>
              <a:buSzPts val="2000"/>
              <a:buFont typeface="Arial"/>
              <a:buChar char="–"/>
              <a:defRPr sz="2000" b="0" i="0" u="none" strike="noStrike" cap="none">
                <a:solidFill>
                  <a:srgbClr val="120B7C"/>
                </a:solidFill>
                <a:latin typeface="Arial"/>
                <a:ea typeface="Arial"/>
                <a:cs typeface="Arial"/>
                <a:sym typeface="Arial"/>
              </a:defRPr>
            </a:lvl2pPr>
            <a:lvl3pPr marL="1371600" marR="0" lvl="2" indent="-228600" algn="l" rtl="0">
              <a:lnSpc>
                <a:spcPct val="95000"/>
              </a:lnSpc>
              <a:spcBef>
                <a:spcPts val="450"/>
              </a:spcBef>
              <a:spcAft>
                <a:spcPts val="0"/>
              </a:spcAft>
              <a:buSzPts val="1400"/>
              <a:buNone/>
              <a:defRPr sz="18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Table" type="tbl">
  <p:cSld name="TABLE">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457200" y="84138"/>
            <a:ext cx="8229600" cy="547687"/>
          </a:xfrm>
          <a:prstGeom prst="rect">
            <a:avLst/>
          </a:prstGeom>
          <a:noFill/>
          <a:ln>
            <a:noFill/>
          </a:ln>
        </p:spPr>
        <p:txBody>
          <a:bodyPr spcFirstLastPara="1" wrap="square" lIns="0" tIns="0" rIns="0" bIns="0" anchor="ctr" anchorCtr="0"/>
          <a:lstStyle>
            <a:lvl1pPr marR="0" lvl="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1pPr>
            <a:lvl2pPr marR="0" lvl="1"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R="0" lvl="2"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R="0" lvl="3"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R="0" lvl="4"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R="0" lvl="5"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R="0" lvl="6"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R="0" lvl="7"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R="0" lvl="8"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Only" type="titleOnly">
  <p:cSld name="TITLE_ONLY">
    <p:spTree>
      <p:nvGrpSpPr>
        <p:cNvPr id="1" name="Shape 169"/>
        <p:cNvGrpSpPr/>
        <p:nvPr/>
      </p:nvGrpSpPr>
      <p:grpSpPr>
        <a:xfrm>
          <a:off x="0" y="0"/>
          <a:ext cx="0" cy="0"/>
          <a:chOff x="0" y="0"/>
          <a:chExt cx="0" cy="0"/>
        </a:xfrm>
      </p:grpSpPr>
      <p:sp>
        <p:nvSpPr>
          <p:cNvPr id="170" name="Google Shape;170;p43"/>
          <p:cNvSpPr txBox="1">
            <a:spLocks noGrp="1"/>
          </p:cNvSpPr>
          <p:nvPr>
            <p:ph type="title"/>
          </p:nvPr>
        </p:nvSpPr>
        <p:spPr>
          <a:xfrm>
            <a:off x="285750" y="908050"/>
            <a:ext cx="8312100" cy="4476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1pPr>
            <a:lvl2pPr marL="0" marR="0" lvl="1"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L="0" marR="0" lvl="2"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L="0" marR="0" lvl="3"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L="0" marR="0" lvl="4"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L="457200" marR="0" lvl="5"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L="914400" marR="0" lvl="6"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L="1371600" marR="0" lvl="7"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L="1828800" marR="0" lvl="8"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lank" type="blank">
  <p:cSld name="BLANK">
    <p:spTree>
      <p:nvGrpSpPr>
        <p:cNvPr id="1" name="Shape 171"/>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ontent with Caption" type="objTx">
  <p:cSld name="OBJECT_WITH_CAPTION_TEXT">
    <p:spTree>
      <p:nvGrpSpPr>
        <p:cNvPr id="1" name="Shape 172"/>
        <p:cNvGrpSpPr/>
        <p:nvPr/>
      </p:nvGrpSpPr>
      <p:grpSpPr>
        <a:xfrm>
          <a:off x="0" y="0"/>
          <a:ext cx="0" cy="0"/>
          <a:chOff x="0" y="0"/>
          <a:chExt cx="0" cy="0"/>
        </a:xfrm>
      </p:grpSpPr>
      <p:sp>
        <p:nvSpPr>
          <p:cNvPr id="173" name="Google Shape;173;p45"/>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1pPr>
            <a:lvl2pPr marL="0" marR="0" lvl="1"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L="0" marR="0" lvl="2"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L="0" marR="0" lvl="3"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L="0" marR="0" lvl="4"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L="457200" marR="0" lvl="5"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L="914400" marR="0" lvl="6"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L="1371600" marR="0" lvl="7"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L="1828800" marR="0" lvl="8"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
        <p:nvSpPr>
          <p:cNvPr id="174" name="Google Shape;174;p45"/>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lstStyle>
            <a:lvl1pPr marL="457200" marR="0" lvl="0" indent="-228600" algn="l" rtl="0">
              <a:lnSpc>
                <a:spcPct val="95000"/>
              </a:lnSpc>
              <a:spcBef>
                <a:spcPts val="1120"/>
              </a:spcBef>
              <a:spcAft>
                <a:spcPts val="0"/>
              </a:spcAft>
              <a:buSzPts val="1400"/>
              <a:buNone/>
              <a:defRPr sz="3200" b="0" i="0" u="none" strike="noStrike" cap="none">
                <a:solidFill>
                  <a:srgbClr val="120B7C"/>
                </a:solidFill>
                <a:latin typeface="Arial"/>
                <a:ea typeface="Arial"/>
                <a:cs typeface="Arial"/>
                <a:sym typeface="Arial"/>
              </a:defRPr>
            </a:lvl1pPr>
            <a:lvl2pPr marL="914400" marR="0" lvl="1" indent="-406400" algn="l" rtl="0">
              <a:lnSpc>
                <a:spcPct val="95000"/>
              </a:lnSpc>
              <a:spcBef>
                <a:spcPts val="700"/>
              </a:spcBef>
              <a:spcAft>
                <a:spcPts val="0"/>
              </a:spcAft>
              <a:buClr>
                <a:srgbClr val="120B7C"/>
              </a:buClr>
              <a:buSzPts val="2800"/>
              <a:buFont typeface="Arial"/>
              <a:buChar char="–"/>
              <a:defRPr sz="2800" b="0" i="0" u="none" strike="noStrike" cap="none">
                <a:solidFill>
                  <a:srgbClr val="120B7C"/>
                </a:solidFill>
                <a:latin typeface="Arial"/>
                <a:ea typeface="Arial"/>
                <a:cs typeface="Arial"/>
                <a:sym typeface="Arial"/>
              </a:defRPr>
            </a:lvl2pPr>
            <a:lvl3pPr marL="1371600" marR="0" lvl="2" indent="-228600" algn="l" rtl="0">
              <a:lnSpc>
                <a:spcPct val="95000"/>
              </a:lnSpc>
              <a:spcBef>
                <a:spcPts val="600"/>
              </a:spcBef>
              <a:spcAft>
                <a:spcPts val="0"/>
              </a:spcAft>
              <a:buSzPts val="1400"/>
              <a:buNone/>
              <a:defRPr sz="2400" b="0" i="0" u="none" strike="noStrike" cap="none">
                <a:solidFill>
                  <a:srgbClr val="120B7C"/>
                </a:solidFill>
                <a:latin typeface="Arial"/>
                <a:ea typeface="Arial"/>
                <a:cs typeface="Arial"/>
                <a:sym typeface="Arial"/>
              </a:defRPr>
            </a:lvl3pPr>
            <a:lvl4pPr marL="1828800" marR="0" lvl="3" indent="-355600" algn="l" rtl="0">
              <a:lnSpc>
                <a:spcPct val="95000"/>
              </a:lnSpc>
              <a:spcBef>
                <a:spcPts val="500"/>
              </a:spcBef>
              <a:spcAft>
                <a:spcPts val="0"/>
              </a:spcAft>
              <a:buClr>
                <a:srgbClr val="120B7C"/>
              </a:buClr>
              <a:buSzPts val="2000"/>
              <a:buFont typeface="Arial"/>
              <a:buChar char="–"/>
              <a:defRPr sz="2000" b="0" i="0" u="none" strike="noStrike" cap="none">
                <a:solidFill>
                  <a:srgbClr val="120B7C"/>
                </a:solidFill>
                <a:latin typeface="Arial"/>
                <a:ea typeface="Arial"/>
                <a:cs typeface="Arial"/>
                <a:sym typeface="Arial"/>
              </a:defRPr>
            </a:lvl4pPr>
            <a:lvl5pPr marL="2286000" marR="0" lvl="4" indent="-355600" algn="l" rtl="0">
              <a:lnSpc>
                <a:spcPct val="95000"/>
              </a:lnSpc>
              <a:spcBef>
                <a:spcPts val="500"/>
              </a:spcBef>
              <a:spcAft>
                <a:spcPts val="0"/>
              </a:spcAft>
              <a:buClr>
                <a:srgbClr val="120B7C"/>
              </a:buClr>
              <a:buSzPts val="2000"/>
              <a:buFont typeface="Arial"/>
              <a:buChar char="»"/>
              <a:defRPr sz="2000" b="0" i="0" u="none" strike="noStrike" cap="none">
                <a:solidFill>
                  <a:srgbClr val="120B7C"/>
                </a:solidFill>
                <a:latin typeface="Arial"/>
                <a:ea typeface="Arial"/>
                <a:cs typeface="Arial"/>
                <a:sym typeface="Arial"/>
              </a:defRPr>
            </a:lvl5pPr>
            <a:lvl6pPr marL="2743200" marR="0" lvl="5" indent="-355600" algn="l" rtl="0">
              <a:lnSpc>
                <a:spcPct val="95000"/>
              </a:lnSpc>
              <a:spcBef>
                <a:spcPts val="500"/>
              </a:spcBef>
              <a:spcAft>
                <a:spcPts val="0"/>
              </a:spcAft>
              <a:buClr>
                <a:srgbClr val="120B7C"/>
              </a:buClr>
              <a:buSzPts val="2000"/>
              <a:buFont typeface="Arial"/>
              <a:buChar char="»"/>
              <a:defRPr sz="2000" b="0" i="0" u="none" strike="noStrike" cap="none">
                <a:solidFill>
                  <a:srgbClr val="120B7C"/>
                </a:solidFill>
                <a:latin typeface="Arial"/>
                <a:ea typeface="Arial"/>
                <a:cs typeface="Arial"/>
                <a:sym typeface="Arial"/>
              </a:defRPr>
            </a:lvl6pPr>
            <a:lvl7pPr marL="3200400" marR="0" lvl="6" indent="-355600" algn="l" rtl="0">
              <a:lnSpc>
                <a:spcPct val="95000"/>
              </a:lnSpc>
              <a:spcBef>
                <a:spcPts val="500"/>
              </a:spcBef>
              <a:spcAft>
                <a:spcPts val="0"/>
              </a:spcAft>
              <a:buClr>
                <a:srgbClr val="120B7C"/>
              </a:buClr>
              <a:buSzPts val="2000"/>
              <a:buFont typeface="Arial"/>
              <a:buChar char="»"/>
              <a:defRPr sz="2000" b="0" i="0" u="none" strike="noStrike" cap="none">
                <a:solidFill>
                  <a:srgbClr val="120B7C"/>
                </a:solidFill>
                <a:latin typeface="Arial"/>
                <a:ea typeface="Arial"/>
                <a:cs typeface="Arial"/>
                <a:sym typeface="Arial"/>
              </a:defRPr>
            </a:lvl7pPr>
            <a:lvl8pPr marL="3657600" marR="0" lvl="7" indent="-355600" algn="l" rtl="0">
              <a:lnSpc>
                <a:spcPct val="95000"/>
              </a:lnSpc>
              <a:spcBef>
                <a:spcPts val="500"/>
              </a:spcBef>
              <a:spcAft>
                <a:spcPts val="0"/>
              </a:spcAft>
              <a:buClr>
                <a:srgbClr val="120B7C"/>
              </a:buClr>
              <a:buSzPts val="2000"/>
              <a:buFont typeface="Arial"/>
              <a:buChar char="»"/>
              <a:defRPr sz="2000" b="0" i="0" u="none" strike="noStrike" cap="none">
                <a:solidFill>
                  <a:srgbClr val="120B7C"/>
                </a:solidFill>
                <a:latin typeface="Arial"/>
                <a:ea typeface="Arial"/>
                <a:cs typeface="Arial"/>
                <a:sym typeface="Arial"/>
              </a:defRPr>
            </a:lvl8pPr>
            <a:lvl9pPr marL="4114800" marR="0" lvl="8" indent="-355600" algn="l" rtl="0">
              <a:lnSpc>
                <a:spcPct val="95000"/>
              </a:lnSpc>
              <a:spcBef>
                <a:spcPts val="500"/>
              </a:spcBef>
              <a:spcAft>
                <a:spcPts val="0"/>
              </a:spcAft>
              <a:buClr>
                <a:srgbClr val="120B7C"/>
              </a:buClr>
              <a:buSzPts val="2000"/>
              <a:buFont typeface="Arial"/>
              <a:buChar char="»"/>
              <a:defRPr sz="2000" b="0" i="0" u="none" strike="noStrike" cap="none">
                <a:solidFill>
                  <a:srgbClr val="120B7C"/>
                </a:solidFill>
                <a:latin typeface="Arial"/>
                <a:ea typeface="Arial"/>
                <a:cs typeface="Arial"/>
                <a:sym typeface="Arial"/>
              </a:defRPr>
            </a:lvl9pPr>
          </a:lstStyle>
          <a:p>
            <a:endParaRPr/>
          </a:p>
        </p:txBody>
      </p:sp>
      <p:sp>
        <p:nvSpPr>
          <p:cNvPr id="175" name="Google Shape;175;p45"/>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lstStyle>
            <a:lvl1pPr marL="457200" marR="0" lvl="0" indent="-228600" algn="l" rtl="0">
              <a:lnSpc>
                <a:spcPct val="95000"/>
              </a:lnSpc>
              <a:spcBef>
                <a:spcPts val="490"/>
              </a:spcBef>
              <a:spcAft>
                <a:spcPts val="0"/>
              </a:spcAft>
              <a:buClr>
                <a:srgbClr val="120B7C"/>
              </a:buClr>
              <a:buSzPts val="1400"/>
              <a:buFont typeface="Noto Sans Symbols"/>
              <a:buNone/>
              <a:defRPr sz="1400" b="0" i="0" u="none" strike="noStrike" cap="none">
                <a:solidFill>
                  <a:srgbClr val="120B7C"/>
                </a:solidFill>
                <a:latin typeface="Arial"/>
                <a:ea typeface="Arial"/>
                <a:cs typeface="Arial"/>
                <a:sym typeface="Arial"/>
              </a:defRPr>
            </a:lvl1pPr>
            <a:lvl2pPr marL="914400" marR="0" lvl="1" indent="-228600" algn="l" rtl="0">
              <a:lnSpc>
                <a:spcPct val="95000"/>
              </a:lnSpc>
              <a:spcBef>
                <a:spcPts val="300"/>
              </a:spcBef>
              <a:spcAft>
                <a:spcPts val="0"/>
              </a:spcAft>
              <a:buClr>
                <a:srgbClr val="120B7C"/>
              </a:buClr>
              <a:buSzPts val="1600"/>
              <a:buFont typeface="Arial"/>
              <a:buNone/>
              <a:defRPr sz="1200" b="0" i="0" u="none" strike="noStrike" cap="none">
                <a:solidFill>
                  <a:srgbClr val="120B7C"/>
                </a:solidFill>
                <a:latin typeface="Arial"/>
                <a:ea typeface="Arial"/>
                <a:cs typeface="Arial"/>
                <a:sym typeface="Arial"/>
              </a:defRPr>
            </a:lvl2pPr>
            <a:lvl3pPr marL="1371600" marR="0" lvl="2" indent="-228600" algn="l" rtl="0">
              <a:lnSpc>
                <a:spcPct val="95000"/>
              </a:lnSpc>
              <a:spcBef>
                <a:spcPts val="250"/>
              </a:spcBef>
              <a:spcAft>
                <a:spcPts val="0"/>
              </a:spcAft>
              <a:buClr>
                <a:srgbClr val="120B7C"/>
              </a:buClr>
              <a:buSzPts val="1400"/>
              <a:buFont typeface="Arial"/>
              <a:buNone/>
              <a:defRPr sz="1000" b="0" i="0" u="none" strike="noStrike" cap="none">
                <a:solidFill>
                  <a:srgbClr val="120B7C"/>
                </a:solidFill>
                <a:latin typeface="Arial"/>
                <a:ea typeface="Arial"/>
                <a:cs typeface="Arial"/>
                <a:sym typeface="Arial"/>
              </a:defRPr>
            </a:lvl3pPr>
            <a:lvl4pPr marL="1828800" marR="0" lvl="3" indent="-228600" algn="l" rtl="0">
              <a:lnSpc>
                <a:spcPct val="95000"/>
              </a:lnSpc>
              <a:spcBef>
                <a:spcPts val="225"/>
              </a:spcBef>
              <a:spcAft>
                <a:spcPts val="0"/>
              </a:spcAft>
              <a:buClr>
                <a:srgbClr val="120B7C"/>
              </a:buClr>
              <a:buSzPts val="1600"/>
              <a:buFont typeface="Arial"/>
              <a:buNone/>
              <a:defRPr sz="900" b="0" i="0" u="none" strike="noStrike" cap="none">
                <a:solidFill>
                  <a:srgbClr val="120B7C"/>
                </a:solidFill>
                <a:latin typeface="Arial"/>
                <a:ea typeface="Arial"/>
                <a:cs typeface="Arial"/>
                <a:sym typeface="Arial"/>
              </a:defRPr>
            </a:lvl4pPr>
            <a:lvl5pPr marL="2286000" marR="0" lvl="4" indent="-228600" algn="l" rtl="0">
              <a:lnSpc>
                <a:spcPct val="95000"/>
              </a:lnSpc>
              <a:spcBef>
                <a:spcPts val="225"/>
              </a:spcBef>
              <a:spcAft>
                <a:spcPts val="0"/>
              </a:spcAft>
              <a:buClr>
                <a:srgbClr val="120B7C"/>
              </a:buClr>
              <a:buSzPts val="1600"/>
              <a:buFont typeface="Arial"/>
              <a:buNone/>
              <a:defRPr sz="900" b="0" i="0" u="none" strike="noStrike" cap="none">
                <a:solidFill>
                  <a:srgbClr val="120B7C"/>
                </a:solidFill>
                <a:latin typeface="Arial"/>
                <a:ea typeface="Arial"/>
                <a:cs typeface="Arial"/>
                <a:sym typeface="Arial"/>
              </a:defRPr>
            </a:lvl5pPr>
            <a:lvl6pPr marL="2743200" marR="0" lvl="5" indent="-228600" algn="l" rtl="0">
              <a:lnSpc>
                <a:spcPct val="95000"/>
              </a:lnSpc>
              <a:spcBef>
                <a:spcPts val="225"/>
              </a:spcBef>
              <a:spcAft>
                <a:spcPts val="0"/>
              </a:spcAft>
              <a:buClr>
                <a:srgbClr val="120B7C"/>
              </a:buClr>
              <a:buSzPts val="1600"/>
              <a:buFont typeface="Arial"/>
              <a:buNone/>
              <a:defRPr sz="900" b="0" i="0" u="none" strike="noStrike" cap="none">
                <a:solidFill>
                  <a:srgbClr val="120B7C"/>
                </a:solidFill>
                <a:latin typeface="Arial"/>
                <a:ea typeface="Arial"/>
                <a:cs typeface="Arial"/>
                <a:sym typeface="Arial"/>
              </a:defRPr>
            </a:lvl6pPr>
            <a:lvl7pPr marL="3200400" marR="0" lvl="6" indent="-228600" algn="l" rtl="0">
              <a:lnSpc>
                <a:spcPct val="95000"/>
              </a:lnSpc>
              <a:spcBef>
                <a:spcPts val="225"/>
              </a:spcBef>
              <a:spcAft>
                <a:spcPts val="0"/>
              </a:spcAft>
              <a:buClr>
                <a:srgbClr val="120B7C"/>
              </a:buClr>
              <a:buSzPts val="1600"/>
              <a:buFont typeface="Arial"/>
              <a:buNone/>
              <a:defRPr sz="900" b="0" i="0" u="none" strike="noStrike" cap="none">
                <a:solidFill>
                  <a:srgbClr val="120B7C"/>
                </a:solidFill>
                <a:latin typeface="Arial"/>
                <a:ea typeface="Arial"/>
                <a:cs typeface="Arial"/>
                <a:sym typeface="Arial"/>
              </a:defRPr>
            </a:lvl7pPr>
            <a:lvl8pPr marL="3657600" marR="0" lvl="7" indent="-228600" algn="l" rtl="0">
              <a:lnSpc>
                <a:spcPct val="95000"/>
              </a:lnSpc>
              <a:spcBef>
                <a:spcPts val="225"/>
              </a:spcBef>
              <a:spcAft>
                <a:spcPts val="0"/>
              </a:spcAft>
              <a:buClr>
                <a:srgbClr val="120B7C"/>
              </a:buClr>
              <a:buSzPts val="1600"/>
              <a:buFont typeface="Arial"/>
              <a:buNone/>
              <a:defRPr sz="900" b="0" i="0" u="none" strike="noStrike" cap="none">
                <a:solidFill>
                  <a:srgbClr val="120B7C"/>
                </a:solidFill>
                <a:latin typeface="Arial"/>
                <a:ea typeface="Arial"/>
                <a:cs typeface="Arial"/>
                <a:sym typeface="Arial"/>
              </a:defRPr>
            </a:lvl8pPr>
            <a:lvl9pPr marL="4114800" marR="0" lvl="8" indent="-228600" algn="l" rtl="0">
              <a:lnSpc>
                <a:spcPct val="95000"/>
              </a:lnSpc>
              <a:spcBef>
                <a:spcPts val="225"/>
              </a:spcBef>
              <a:spcAft>
                <a:spcPts val="0"/>
              </a:spcAft>
              <a:buClr>
                <a:srgbClr val="120B7C"/>
              </a:buClr>
              <a:buSzPts val="1600"/>
              <a:buFont typeface="Arial"/>
              <a:buNone/>
              <a:defRPr sz="900" b="0" i="0" u="none" strike="noStrike" cap="none">
                <a:solidFill>
                  <a:srgbClr val="120B7C"/>
                </a:solidFill>
                <a:latin typeface="Arial"/>
                <a:ea typeface="Arial"/>
                <a:cs typeface="Arial"/>
                <a:sym typeface="Arial"/>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Picture with Caption" type="picTx">
  <p:cSld name="PICTURE_WITH_CAPTION_TEXT">
    <p:spTree>
      <p:nvGrpSpPr>
        <p:cNvPr id="1" name="Shape 176"/>
        <p:cNvGrpSpPr/>
        <p:nvPr/>
      </p:nvGrpSpPr>
      <p:grpSpPr>
        <a:xfrm>
          <a:off x="0" y="0"/>
          <a:ext cx="0" cy="0"/>
          <a:chOff x="0" y="0"/>
          <a:chExt cx="0" cy="0"/>
        </a:xfrm>
      </p:grpSpPr>
      <p:sp>
        <p:nvSpPr>
          <p:cNvPr id="177" name="Google Shape;177;p46"/>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1pPr>
            <a:lvl2pPr marL="0" marR="0" lvl="1"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L="0" marR="0" lvl="2"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L="0" marR="0" lvl="3"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L="0" marR="0" lvl="4"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L="457200" marR="0" lvl="5"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L="914400" marR="0" lvl="6"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L="1371600" marR="0" lvl="7"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L="1828800" marR="0" lvl="8"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
        <p:nvSpPr>
          <p:cNvPr id="178" name="Google Shape;178;p46"/>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L="0" marR="0" lvl="0" indent="0" algn="l" rtl="0">
              <a:lnSpc>
                <a:spcPct val="95000"/>
              </a:lnSpc>
              <a:spcBef>
                <a:spcPts val="1120"/>
              </a:spcBef>
              <a:spcAft>
                <a:spcPts val="0"/>
              </a:spcAft>
              <a:buClr>
                <a:srgbClr val="120B7C"/>
              </a:buClr>
              <a:buSzPts val="1400"/>
              <a:buFont typeface="Noto Sans Symbols"/>
              <a:buNone/>
              <a:defRPr sz="3200" b="0" i="0" u="none" strike="noStrike" cap="none">
                <a:solidFill>
                  <a:srgbClr val="120B7C"/>
                </a:solidFill>
                <a:latin typeface="Arial"/>
                <a:ea typeface="Arial"/>
                <a:cs typeface="Arial"/>
                <a:sym typeface="Arial"/>
              </a:defRPr>
            </a:lvl1pPr>
            <a:lvl2pPr marL="457200" marR="0" lvl="1" indent="0" algn="l" rtl="0">
              <a:lnSpc>
                <a:spcPct val="95000"/>
              </a:lnSpc>
              <a:spcBef>
                <a:spcPts val="700"/>
              </a:spcBef>
              <a:spcAft>
                <a:spcPts val="0"/>
              </a:spcAft>
              <a:buClr>
                <a:srgbClr val="120B7C"/>
              </a:buClr>
              <a:buSzPts val="1400"/>
              <a:buFont typeface="Arial"/>
              <a:buNone/>
              <a:defRPr sz="2800" b="0" i="0" u="none" strike="noStrike" cap="none">
                <a:solidFill>
                  <a:srgbClr val="120B7C"/>
                </a:solidFill>
                <a:latin typeface="Arial"/>
                <a:ea typeface="Arial"/>
                <a:cs typeface="Arial"/>
                <a:sym typeface="Arial"/>
              </a:defRPr>
            </a:lvl2pPr>
            <a:lvl3pPr marL="914400" marR="0" lvl="2" indent="0" algn="l" rtl="0">
              <a:lnSpc>
                <a:spcPct val="95000"/>
              </a:lnSpc>
              <a:spcBef>
                <a:spcPts val="600"/>
              </a:spcBef>
              <a:spcAft>
                <a:spcPts val="0"/>
              </a:spcAft>
              <a:buClr>
                <a:srgbClr val="120B7C"/>
              </a:buClr>
              <a:buSzPts val="1400"/>
              <a:buFont typeface="Arial"/>
              <a:buNone/>
              <a:defRPr sz="2400" b="0" i="0" u="none" strike="noStrike" cap="none">
                <a:solidFill>
                  <a:srgbClr val="120B7C"/>
                </a:solidFill>
                <a:latin typeface="Arial"/>
                <a:ea typeface="Arial"/>
                <a:cs typeface="Arial"/>
                <a:sym typeface="Arial"/>
              </a:defRPr>
            </a:lvl3pPr>
            <a:lvl4pPr marL="1371600" marR="0" lvl="3" indent="0" algn="l" rtl="0">
              <a:lnSpc>
                <a:spcPct val="95000"/>
              </a:lnSpc>
              <a:spcBef>
                <a:spcPts val="500"/>
              </a:spcBef>
              <a:spcAft>
                <a:spcPts val="0"/>
              </a:spcAft>
              <a:buClr>
                <a:srgbClr val="120B7C"/>
              </a:buClr>
              <a:buSzPts val="1400"/>
              <a:buFont typeface="Arial"/>
              <a:buNone/>
              <a:defRPr sz="2000" b="0" i="0" u="none" strike="noStrike" cap="none">
                <a:solidFill>
                  <a:srgbClr val="120B7C"/>
                </a:solidFill>
                <a:latin typeface="Arial"/>
                <a:ea typeface="Arial"/>
                <a:cs typeface="Arial"/>
                <a:sym typeface="Arial"/>
              </a:defRPr>
            </a:lvl4pPr>
            <a:lvl5pPr marL="1828800" marR="0" lvl="4" indent="0" algn="l" rtl="0">
              <a:lnSpc>
                <a:spcPct val="95000"/>
              </a:lnSpc>
              <a:spcBef>
                <a:spcPts val="500"/>
              </a:spcBef>
              <a:spcAft>
                <a:spcPts val="0"/>
              </a:spcAft>
              <a:buClr>
                <a:srgbClr val="120B7C"/>
              </a:buClr>
              <a:buSzPts val="1400"/>
              <a:buFont typeface="Arial"/>
              <a:buNone/>
              <a:defRPr sz="2000" b="0" i="0" u="none" strike="noStrike" cap="none">
                <a:solidFill>
                  <a:srgbClr val="120B7C"/>
                </a:solidFill>
                <a:latin typeface="Arial"/>
                <a:ea typeface="Arial"/>
                <a:cs typeface="Arial"/>
                <a:sym typeface="Arial"/>
              </a:defRPr>
            </a:lvl5pPr>
            <a:lvl6pPr marL="2286000" marR="0" lvl="5" indent="0" algn="l" rtl="0">
              <a:lnSpc>
                <a:spcPct val="95000"/>
              </a:lnSpc>
              <a:spcBef>
                <a:spcPts val="500"/>
              </a:spcBef>
              <a:spcAft>
                <a:spcPts val="0"/>
              </a:spcAft>
              <a:buClr>
                <a:srgbClr val="120B7C"/>
              </a:buClr>
              <a:buSzPts val="1400"/>
              <a:buFont typeface="Arial"/>
              <a:buNone/>
              <a:defRPr sz="2000" b="0" i="0" u="none" strike="noStrike" cap="none">
                <a:solidFill>
                  <a:srgbClr val="120B7C"/>
                </a:solidFill>
                <a:latin typeface="Arial"/>
                <a:ea typeface="Arial"/>
                <a:cs typeface="Arial"/>
                <a:sym typeface="Arial"/>
              </a:defRPr>
            </a:lvl6pPr>
            <a:lvl7pPr marL="2743200" marR="0" lvl="6" indent="0" algn="l" rtl="0">
              <a:lnSpc>
                <a:spcPct val="95000"/>
              </a:lnSpc>
              <a:spcBef>
                <a:spcPts val="500"/>
              </a:spcBef>
              <a:spcAft>
                <a:spcPts val="0"/>
              </a:spcAft>
              <a:buClr>
                <a:srgbClr val="120B7C"/>
              </a:buClr>
              <a:buSzPts val="1400"/>
              <a:buFont typeface="Arial"/>
              <a:buNone/>
              <a:defRPr sz="2000" b="0" i="0" u="none" strike="noStrike" cap="none">
                <a:solidFill>
                  <a:srgbClr val="120B7C"/>
                </a:solidFill>
                <a:latin typeface="Arial"/>
                <a:ea typeface="Arial"/>
                <a:cs typeface="Arial"/>
                <a:sym typeface="Arial"/>
              </a:defRPr>
            </a:lvl7pPr>
            <a:lvl8pPr marL="3200400" marR="0" lvl="7" indent="0" algn="l" rtl="0">
              <a:lnSpc>
                <a:spcPct val="95000"/>
              </a:lnSpc>
              <a:spcBef>
                <a:spcPts val="500"/>
              </a:spcBef>
              <a:spcAft>
                <a:spcPts val="0"/>
              </a:spcAft>
              <a:buClr>
                <a:srgbClr val="120B7C"/>
              </a:buClr>
              <a:buSzPts val="1400"/>
              <a:buFont typeface="Arial"/>
              <a:buNone/>
              <a:defRPr sz="2000" b="0" i="0" u="none" strike="noStrike" cap="none">
                <a:solidFill>
                  <a:srgbClr val="120B7C"/>
                </a:solidFill>
                <a:latin typeface="Arial"/>
                <a:ea typeface="Arial"/>
                <a:cs typeface="Arial"/>
                <a:sym typeface="Arial"/>
              </a:defRPr>
            </a:lvl8pPr>
            <a:lvl9pPr marL="3657600" marR="0" lvl="8" indent="0" algn="l" rtl="0">
              <a:lnSpc>
                <a:spcPct val="95000"/>
              </a:lnSpc>
              <a:spcBef>
                <a:spcPts val="500"/>
              </a:spcBef>
              <a:spcAft>
                <a:spcPts val="0"/>
              </a:spcAft>
              <a:buClr>
                <a:srgbClr val="120B7C"/>
              </a:buClr>
              <a:buSzPts val="1400"/>
              <a:buFont typeface="Arial"/>
              <a:buNone/>
              <a:defRPr sz="2000" b="0" i="0" u="none" strike="noStrike" cap="none">
                <a:solidFill>
                  <a:srgbClr val="120B7C"/>
                </a:solidFill>
                <a:latin typeface="Arial"/>
                <a:ea typeface="Arial"/>
                <a:cs typeface="Arial"/>
                <a:sym typeface="Arial"/>
              </a:defRPr>
            </a:lvl9pPr>
          </a:lstStyle>
          <a:p>
            <a:endParaRPr/>
          </a:p>
        </p:txBody>
      </p:sp>
      <p:sp>
        <p:nvSpPr>
          <p:cNvPr id="179" name="Google Shape;179;p46"/>
          <p:cNvSpPr txBox="1">
            <a:spLocks noGrp="1"/>
          </p:cNvSpPr>
          <p:nvPr>
            <p:ph type="body" idx="1"/>
          </p:nvPr>
        </p:nvSpPr>
        <p:spPr>
          <a:xfrm>
            <a:off x="1792288" y="5367338"/>
            <a:ext cx="5486400" cy="804900"/>
          </a:xfrm>
          <a:prstGeom prst="rect">
            <a:avLst/>
          </a:prstGeom>
          <a:noFill/>
          <a:ln>
            <a:noFill/>
          </a:ln>
        </p:spPr>
        <p:txBody>
          <a:bodyPr spcFirstLastPara="1" wrap="square" lIns="91425" tIns="91425" rIns="91425" bIns="91425" anchor="t" anchorCtr="0"/>
          <a:lstStyle>
            <a:lvl1pPr marL="457200" marR="0" lvl="0" indent="-228600" algn="l" rtl="0">
              <a:lnSpc>
                <a:spcPct val="95000"/>
              </a:lnSpc>
              <a:spcBef>
                <a:spcPts val="490"/>
              </a:spcBef>
              <a:spcAft>
                <a:spcPts val="0"/>
              </a:spcAft>
              <a:buClr>
                <a:srgbClr val="120B7C"/>
              </a:buClr>
              <a:buSzPts val="1400"/>
              <a:buFont typeface="Noto Sans Symbols"/>
              <a:buNone/>
              <a:defRPr sz="1400" b="0" i="0" u="none" strike="noStrike" cap="none">
                <a:solidFill>
                  <a:srgbClr val="120B7C"/>
                </a:solidFill>
                <a:latin typeface="Arial"/>
                <a:ea typeface="Arial"/>
                <a:cs typeface="Arial"/>
                <a:sym typeface="Arial"/>
              </a:defRPr>
            </a:lvl1pPr>
            <a:lvl2pPr marL="914400" marR="0" lvl="1" indent="-228600" algn="l" rtl="0">
              <a:lnSpc>
                <a:spcPct val="95000"/>
              </a:lnSpc>
              <a:spcBef>
                <a:spcPts val="300"/>
              </a:spcBef>
              <a:spcAft>
                <a:spcPts val="0"/>
              </a:spcAft>
              <a:buClr>
                <a:srgbClr val="120B7C"/>
              </a:buClr>
              <a:buSzPts val="1600"/>
              <a:buFont typeface="Arial"/>
              <a:buNone/>
              <a:defRPr sz="1200" b="0" i="0" u="none" strike="noStrike" cap="none">
                <a:solidFill>
                  <a:srgbClr val="120B7C"/>
                </a:solidFill>
                <a:latin typeface="Arial"/>
                <a:ea typeface="Arial"/>
                <a:cs typeface="Arial"/>
                <a:sym typeface="Arial"/>
              </a:defRPr>
            </a:lvl2pPr>
            <a:lvl3pPr marL="1371600" marR="0" lvl="2" indent="-228600" algn="l" rtl="0">
              <a:lnSpc>
                <a:spcPct val="95000"/>
              </a:lnSpc>
              <a:spcBef>
                <a:spcPts val="250"/>
              </a:spcBef>
              <a:spcAft>
                <a:spcPts val="0"/>
              </a:spcAft>
              <a:buClr>
                <a:srgbClr val="120B7C"/>
              </a:buClr>
              <a:buSzPts val="1400"/>
              <a:buFont typeface="Arial"/>
              <a:buNone/>
              <a:defRPr sz="1000" b="0" i="0" u="none" strike="noStrike" cap="none">
                <a:solidFill>
                  <a:srgbClr val="120B7C"/>
                </a:solidFill>
                <a:latin typeface="Arial"/>
                <a:ea typeface="Arial"/>
                <a:cs typeface="Arial"/>
                <a:sym typeface="Arial"/>
              </a:defRPr>
            </a:lvl3pPr>
            <a:lvl4pPr marL="1828800" marR="0" lvl="3" indent="-228600" algn="l" rtl="0">
              <a:lnSpc>
                <a:spcPct val="95000"/>
              </a:lnSpc>
              <a:spcBef>
                <a:spcPts val="225"/>
              </a:spcBef>
              <a:spcAft>
                <a:spcPts val="0"/>
              </a:spcAft>
              <a:buClr>
                <a:srgbClr val="120B7C"/>
              </a:buClr>
              <a:buSzPts val="1600"/>
              <a:buFont typeface="Arial"/>
              <a:buNone/>
              <a:defRPr sz="900" b="0" i="0" u="none" strike="noStrike" cap="none">
                <a:solidFill>
                  <a:srgbClr val="120B7C"/>
                </a:solidFill>
                <a:latin typeface="Arial"/>
                <a:ea typeface="Arial"/>
                <a:cs typeface="Arial"/>
                <a:sym typeface="Arial"/>
              </a:defRPr>
            </a:lvl4pPr>
            <a:lvl5pPr marL="2286000" marR="0" lvl="4" indent="-228600" algn="l" rtl="0">
              <a:lnSpc>
                <a:spcPct val="95000"/>
              </a:lnSpc>
              <a:spcBef>
                <a:spcPts val="225"/>
              </a:spcBef>
              <a:spcAft>
                <a:spcPts val="0"/>
              </a:spcAft>
              <a:buClr>
                <a:srgbClr val="120B7C"/>
              </a:buClr>
              <a:buSzPts val="1600"/>
              <a:buFont typeface="Arial"/>
              <a:buNone/>
              <a:defRPr sz="900" b="0" i="0" u="none" strike="noStrike" cap="none">
                <a:solidFill>
                  <a:srgbClr val="120B7C"/>
                </a:solidFill>
                <a:latin typeface="Arial"/>
                <a:ea typeface="Arial"/>
                <a:cs typeface="Arial"/>
                <a:sym typeface="Arial"/>
              </a:defRPr>
            </a:lvl5pPr>
            <a:lvl6pPr marL="2743200" marR="0" lvl="5" indent="-228600" algn="l" rtl="0">
              <a:lnSpc>
                <a:spcPct val="95000"/>
              </a:lnSpc>
              <a:spcBef>
                <a:spcPts val="225"/>
              </a:spcBef>
              <a:spcAft>
                <a:spcPts val="0"/>
              </a:spcAft>
              <a:buClr>
                <a:srgbClr val="120B7C"/>
              </a:buClr>
              <a:buSzPts val="1600"/>
              <a:buFont typeface="Arial"/>
              <a:buNone/>
              <a:defRPr sz="900" b="0" i="0" u="none" strike="noStrike" cap="none">
                <a:solidFill>
                  <a:srgbClr val="120B7C"/>
                </a:solidFill>
                <a:latin typeface="Arial"/>
                <a:ea typeface="Arial"/>
                <a:cs typeface="Arial"/>
                <a:sym typeface="Arial"/>
              </a:defRPr>
            </a:lvl6pPr>
            <a:lvl7pPr marL="3200400" marR="0" lvl="6" indent="-228600" algn="l" rtl="0">
              <a:lnSpc>
                <a:spcPct val="95000"/>
              </a:lnSpc>
              <a:spcBef>
                <a:spcPts val="225"/>
              </a:spcBef>
              <a:spcAft>
                <a:spcPts val="0"/>
              </a:spcAft>
              <a:buClr>
                <a:srgbClr val="120B7C"/>
              </a:buClr>
              <a:buSzPts val="1600"/>
              <a:buFont typeface="Arial"/>
              <a:buNone/>
              <a:defRPr sz="900" b="0" i="0" u="none" strike="noStrike" cap="none">
                <a:solidFill>
                  <a:srgbClr val="120B7C"/>
                </a:solidFill>
                <a:latin typeface="Arial"/>
                <a:ea typeface="Arial"/>
                <a:cs typeface="Arial"/>
                <a:sym typeface="Arial"/>
              </a:defRPr>
            </a:lvl7pPr>
            <a:lvl8pPr marL="3657600" marR="0" lvl="7" indent="-228600" algn="l" rtl="0">
              <a:lnSpc>
                <a:spcPct val="95000"/>
              </a:lnSpc>
              <a:spcBef>
                <a:spcPts val="225"/>
              </a:spcBef>
              <a:spcAft>
                <a:spcPts val="0"/>
              </a:spcAft>
              <a:buClr>
                <a:srgbClr val="120B7C"/>
              </a:buClr>
              <a:buSzPts val="1600"/>
              <a:buFont typeface="Arial"/>
              <a:buNone/>
              <a:defRPr sz="900" b="0" i="0" u="none" strike="noStrike" cap="none">
                <a:solidFill>
                  <a:srgbClr val="120B7C"/>
                </a:solidFill>
                <a:latin typeface="Arial"/>
                <a:ea typeface="Arial"/>
                <a:cs typeface="Arial"/>
                <a:sym typeface="Arial"/>
              </a:defRPr>
            </a:lvl8pPr>
            <a:lvl9pPr marL="4114800" marR="0" lvl="8" indent="-228600" algn="l" rtl="0">
              <a:lnSpc>
                <a:spcPct val="95000"/>
              </a:lnSpc>
              <a:spcBef>
                <a:spcPts val="225"/>
              </a:spcBef>
              <a:spcAft>
                <a:spcPts val="0"/>
              </a:spcAft>
              <a:buClr>
                <a:srgbClr val="120B7C"/>
              </a:buClr>
              <a:buSzPts val="1600"/>
              <a:buFont typeface="Arial"/>
              <a:buNone/>
              <a:defRPr sz="900" b="0" i="0" u="none" strike="noStrike" cap="none">
                <a:solidFill>
                  <a:srgbClr val="120B7C"/>
                </a:solidFill>
                <a:latin typeface="Arial"/>
                <a:ea typeface="Arial"/>
                <a:cs typeface="Arial"/>
                <a:sym typeface="Arial"/>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Vertical Text" type="vertTx">
  <p:cSld name="VERTICAL_TEXT">
    <p:spTree>
      <p:nvGrpSpPr>
        <p:cNvPr id="1" name="Shape 180"/>
        <p:cNvGrpSpPr/>
        <p:nvPr/>
      </p:nvGrpSpPr>
      <p:grpSpPr>
        <a:xfrm>
          <a:off x="0" y="0"/>
          <a:ext cx="0" cy="0"/>
          <a:chOff x="0" y="0"/>
          <a:chExt cx="0" cy="0"/>
        </a:xfrm>
      </p:grpSpPr>
      <p:sp>
        <p:nvSpPr>
          <p:cNvPr id="181" name="Google Shape;181;p47"/>
          <p:cNvSpPr txBox="1">
            <a:spLocks noGrp="1"/>
          </p:cNvSpPr>
          <p:nvPr>
            <p:ph type="title"/>
          </p:nvPr>
        </p:nvSpPr>
        <p:spPr>
          <a:xfrm>
            <a:off x="285750" y="908050"/>
            <a:ext cx="8312100" cy="4476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1pPr>
            <a:lvl2pPr marL="0" marR="0" lvl="1"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L="0" marR="0" lvl="2"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L="0" marR="0" lvl="3"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L="0" marR="0" lvl="4"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L="457200" marR="0" lvl="5"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L="914400" marR="0" lvl="6"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L="1371600" marR="0" lvl="7"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L="1828800" marR="0" lvl="8"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
        <p:nvSpPr>
          <p:cNvPr id="182" name="Google Shape;182;p47"/>
          <p:cNvSpPr txBox="1">
            <a:spLocks noGrp="1"/>
          </p:cNvSpPr>
          <p:nvPr>
            <p:ph type="body" idx="1"/>
          </p:nvPr>
        </p:nvSpPr>
        <p:spPr>
          <a:xfrm rot="5400000">
            <a:off x="2078100" y="-207887"/>
            <a:ext cx="4980000" cy="8542200"/>
          </a:xfrm>
          <a:prstGeom prst="rect">
            <a:avLst/>
          </a:prstGeom>
          <a:noFill/>
          <a:ln>
            <a:noFill/>
          </a:ln>
        </p:spPr>
        <p:txBody>
          <a:bodyPr spcFirstLastPara="1" wrap="square" lIns="91425" tIns="91425" rIns="91425" bIns="91425" anchor="t" anchorCtr="0"/>
          <a:lstStyle>
            <a:lvl1pPr marL="457200" marR="0" lvl="0" indent="-228600" algn="l" rtl="0">
              <a:lnSpc>
                <a:spcPct val="95000"/>
              </a:lnSpc>
              <a:spcBef>
                <a:spcPts val="490"/>
              </a:spcBef>
              <a:spcAft>
                <a:spcPts val="0"/>
              </a:spcAft>
              <a:buSzPts val="1400"/>
              <a:buNone/>
              <a:defRPr sz="1400" b="0" i="0" u="none" strike="noStrike" cap="none">
                <a:solidFill>
                  <a:srgbClr val="120B7C"/>
                </a:solidFill>
                <a:latin typeface="Arial"/>
                <a:ea typeface="Arial"/>
                <a:cs typeface="Arial"/>
                <a:sym typeface="Arial"/>
              </a:defRPr>
            </a:lvl1pPr>
            <a:lvl2pPr marL="914400" marR="0" lvl="1"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Vertical Title and Text" type="vertTitleAndTx">
  <p:cSld name="VERTICAL_TITLE_AND_VERTICAL_TEXT">
    <p:spTree>
      <p:nvGrpSpPr>
        <p:cNvPr id="1" name="Shape 183"/>
        <p:cNvGrpSpPr/>
        <p:nvPr/>
      </p:nvGrpSpPr>
      <p:grpSpPr>
        <a:xfrm>
          <a:off x="0" y="0"/>
          <a:ext cx="0" cy="0"/>
          <a:chOff x="0" y="0"/>
          <a:chExt cx="0" cy="0"/>
        </a:xfrm>
      </p:grpSpPr>
      <p:sp>
        <p:nvSpPr>
          <p:cNvPr id="184" name="Google Shape;184;p48"/>
          <p:cNvSpPr txBox="1">
            <a:spLocks noGrp="1"/>
          </p:cNvSpPr>
          <p:nvPr>
            <p:ph type="title"/>
          </p:nvPr>
        </p:nvSpPr>
        <p:spPr>
          <a:xfrm rot="5400000">
            <a:off x="4947450" y="2661400"/>
            <a:ext cx="5645100" cy="21384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1pPr>
            <a:lvl2pPr marL="0" marR="0" lvl="1"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L="0" marR="0" lvl="2"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L="0" marR="0" lvl="3"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L="0" marR="0" lvl="4"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L="457200" marR="0" lvl="5"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L="914400" marR="0" lvl="6"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L="1371600" marR="0" lvl="7"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L="1828800" marR="0" lvl="8"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
        <p:nvSpPr>
          <p:cNvPr id="185" name="Google Shape;185;p48"/>
          <p:cNvSpPr txBox="1">
            <a:spLocks noGrp="1"/>
          </p:cNvSpPr>
          <p:nvPr>
            <p:ph type="body" idx="1"/>
          </p:nvPr>
        </p:nvSpPr>
        <p:spPr>
          <a:xfrm rot="5400000">
            <a:off x="594488" y="599200"/>
            <a:ext cx="5645100" cy="6262800"/>
          </a:xfrm>
          <a:prstGeom prst="rect">
            <a:avLst/>
          </a:prstGeom>
          <a:noFill/>
          <a:ln>
            <a:noFill/>
          </a:ln>
        </p:spPr>
        <p:txBody>
          <a:bodyPr spcFirstLastPara="1" wrap="square" lIns="91425" tIns="91425" rIns="91425" bIns="91425" anchor="t" anchorCtr="0"/>
          <a:lstStyle>
            <a:lvl1pPr marL="457200" marR="0" lvl="0" indent="-228600" algn="l" rtl="0">
              <a:lnSpc>
                <a:spcPct val="95000"/>
              </a:lnSpc>
              <a:spcBef>
                <a:spcPts val="490"/>
              </a:spcBef>
              <a:spcAft>
                <a:spcPts val="0"/>
              </a:spcAft>
              <a:buSzPts val="1400"/>
              <a:buNone/>
              <a:defRPr sz="1400" b="0" i="0" u="none" strike="noStrike" cap="none">
                <a:solidFill>
                  <a:srgbClr val="120B7C"/>
                </a:solidFill>
                <a:latin typeface="Arial"/>
                <a:ea typeface="Arial"/>
                <a:cs typeface="Arial"/>
                <a:sym typeface="Arial"/>
              </a:defRPr>
            </a:lvl1pPr>
            <a:lvl2pPr marL="914400" marR="0" lvl="1"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wo Content" type="twoObj">
  <p:cSld name="TWO_OBJECTS">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285750" y="908050"/>
            <a:ext cx="8312150" cy="447675"/>
          </a:xfrm>
          <a:prstGeom prst="rect">
            <a:avLst/>
          </a:prstGeom>
          <a:noFill/>
          <a:ln>
            <a:noFill/>
          </a:ln>
        </p:spPr>
        <p:txBody>
          <a:bodyPr spcFirstLastPara="1" wrap="square" lIns="0" tIns="0" rIns="0" bIns="0" anchor="ctr" anchorCtr="0"/>
          <a:lstStyle>
            <a:lvl1pPr marR="0" lvl="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1pPr>
            <a:lvl2pPr marR="0" lvl="1"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R="0" lvl="2"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R="0" lvl="3"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R="0" lvl="4"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R="0" lvl="5"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R="0" lvl="6"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R="0" lvl="7"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R="0" lvl="8"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
        <p:nvSpPr>
          <p:cNvPr id="30" name="Google Shape;30;p6"/>
          <p:cNvSpPr txBox="1">
            <a:spLocks noGrp="1"/>
          </p:cNvSpPr>
          <p:nvPr>
            <p:ph type="body" idx="1"/>
          </p:nvPr>
        </p:nvSpPr>
        <p:spPr>
          <a:xfrm>
            <a:off x="296863" y="1573213"/>
            <a:ext cx="4194175" cy="4979987"/>
          </a:xfrm>
          <a:prstGeom prst="rect">
            <a:avLst/>
          </a:prstGeom>
          <a:noFill/>
          <a:ln>
            <a:noFill/>
          </a:ln>
        </p:spPr>
        <p:txBody>
          <a:bodyPr spcFirstLastPara="1" wrap="square" lIns="0" tIns="0" rIns="0" bIns="0" anchor="t" anchorCtr="0"/>
          <a:lstStyle>
            <a:lvl1pPr marL="457200" marR="0" lvl="0" indent="-228600" algn="l" rtl="0">
              <a:lnSpc>
                <a:spcPct val="95000"/>
              </a:lnSpc>
              <a:spcBef>
                <a:spcPts val="980"/>
              </a:spcBef>
              <a:spcAft>
                <a:spcPts val="0"/>
              </a:spcAft>
              <a:buSzPts val="1400"/>
              <a:buNone/>
              <a:defRPr sz="2800" b="0" i="0" u="none" strike="noStrike" cap="none">
                <a:solidFill>
                  <a:srgbClr val="120B7C"/>
                </a:solidFill>
                <a:latin typeface="Arial"/>
                <a:ea typeface="Arial"/>
                <a:cs typeface="Arial"/>
                <a:sym typeface="Arial"/>
              </a:defRPr>
            </a:lvl1pPr>
            <a:lvl2pPr marL="914400" marR="0" lvl="1" indent="-381000" algn="l" rtl="0">
              <a:lnSpc>
                <a:spcPct val="95000"/>
              </a:lnSpc>
              <a:spcBef>
                <a:spcPts val="600"/>
              </a:spcBef>
              <a:spcAft>
                <a:spcPts val="0"/>
              </a:spcAft>
              <a:buClr>
                <a:srgbClr val="120B7C"/>
              </a:buClr>
              <a:buSzPts val="2400"/>
              <a:buFont typeface="Arial"/>
              <a:buChar char="–"/>
              <a:defRPr sz="2400" b="0" i="0" u="none" strike="noStrike" cap="none">
                <a:solidFill>
                  <a:srgbClr val="120B7C"/>
                </a:solidFill>
                <a:latin typeface="Arial"/>
                <a:ea typeface="Arial"/>
                <a:cs typeface="Arial"/>
                <a:sym typeface="Arial"/>
              </a:defRPr>
            </a:lvl2pPr>
            <a:lvl3pPr marL="1371600" marR="0" lvl="2" indent="-228600" algn="l" rtl="0">
              <a:lnSpc>
                <a:spcPct val="95000"/>
              </a:lnSpc>
              <a:spcBef>
                <a:spcPts val="500"/>
              </a:spcBef>
              <a:spcAft>
                <a:spcPts val="0"/>
              </a:spcAft>
              <a:buSzPts val="1400"/>
              <a:buNone/>
              <a:defRPr sz="2000" b="0" i="0" u="none" strike="noStrike" cap="none">
                <a:solidFill>
                  <a:srgbClr val="120B7C"/>
                </a:solidFill>
                <a:latin typeface="Arial"/>
                <a:ea typeface="Arial"/>
                <a:cs typeface="Arial"/>
                <a:sym typeface="Arial"/>
              </a:defRPr>
            </a:lvl3pPr>
            <a:lvl4pPr marL="1828800" marR="0" lvl="3" indent="-342900" algn="l" rtl="0">
              <a:lnSpc>
                <a:spcPct val="95000"/>
              </a:lnSpc>
              <a:spcBef>
                <a:spcPts val="450"/>
              </a:spcBef>
              <a:spcAft>
                <a:spcPts val="0"/>
              </a:spcAft>
              <a:buClr>
                <a:srgbClr val="120B7C"/>
              </a:buClr>
              <a:buSzPts val="1800"/>
              <a:buFont typeface="Arial"/>
              <a:buChar char="–"/>
              <a:defRPr sz="1800" b="0" i="0" u="none" strike="noStrike" cap="none">
                <a:solidFill>
                  <a:srgbClr val="120B7C"/>
                </a:solidFill>
                <a:latin typeface="Arial"/>
                <a:ea typeface="Arial"/>
                <a:cs typeface="Arial"/>
                <a:sym typeface="Arial"/>
              </a:defRPr>
            </a:lvl4pPr>
            <a:lvl5pPr marL="2286000" marR="0" lvl="4" indent="-342900" algn="l" rtl="0">
              <a:lnSpc>
                <a:spcPct val="95000"/>
              </a:lnSpc>
              <a:spcBef>
                <a:spcPts val="450"/>
              </a:spcBef>
              <a:spcAft>
                <a:spcPts val="0"/>
              </a:spcAft>
              <a:buClr>
                <a:srgbClr val="120B7C"/>
              </a:buClr>
              <a:buSzPts val="1800"/>
              <a:buFont typeface="Arial"/>
              <a:buChar char="»"/>
              <a:defRPr sz="1800" b="0" i="0" u="none" strike="noStrike" cap="none">
                <a:solidFill>
                  <a:srgbClr val="120B7C"/>
                </a:solidFill>
                <a:latin typeface="Arial"/>
                <a:ea typeface="Arial"/>
                <a:cs typeface="Arial"/>
                <a:sym typeface="Arial"/>
              </a:defRPr>
            </a:lvl5pPr>
            <a:lvl6pPr marL="2743200" marR="0" lvl="5" indent="-342900" algn="l" rtl="0">
              <a:lnSpc>
                <a:spcPct val="95000"/>
              </a:lnSpc>
              <a:spcBef>
                <a:spcPts val="450"/>
              </a:spcBef>
              <a:spcAft>
                <a:spcPts val="0"/>
              </a:spcAft>
              <a:buClr>
                <a:srgbClr val="120B7C"/>
              </a:buClr>
              <a:buSzPts val="1800"/>
              <a:buFont typeface="Arial"/>
              <a:buChar char="»"/>
              <a:defRPr sz="1800" b="0" i="0" u="none" strike="noStrike" cap="none">
                <a:solidFill>
                  <a:srgbClr val="120B7C"/>
                </a:solidFill>
                <a:latin typeface="Arial"/>
                <a:ea typeface="Arial"/>
                <a:cs typeface="Arial"/>
                <a:sym typeface="Arial"/>
              </a:defRPr>
            </a:lvl6pPr>
            <a:lvl7pPr marL="3200400" marR="0" lvl="6" indent="-342900" algn="l" rtl="0">
              <a:lnSpc>
                <a:spcPct val="95000"/>
              </a:lnSpc>
              <a:spcBef>
                <a:spcPts val="450"/>
              </a:spcBef>
              <a:spcAft>
                <a:spcPts val="0"/>
              </a:spcAft>
              <a:buClr>
                <a:srgbClr val="120B7C"/>
              </a:buClr>
              <a:buSzPts val="1800"/>
              <a:buFont typeface="Arial"/>
              <a:buChar char="»"/>
              <a:defRPr sz="1800" b="0" i="0" u="none" strike="noStrike" cap="none">
                <a:solidFill>
                  <a:srgbClr val="120B7C"/>
                </a:solidFill>
                <a:latin typeface="Arial"/>
                <a:ea typeface="Arial"/>
                <a:cs typeface="Arial"/>
                <a:sym typeface="Arial"/>
              </a:defRPr>
            </a:lvl7pPr>
            <a:lvl8pPr marL="3657600" marR="0" lvl="7" indent="-342900" algn="l" rtl="0">
              <a:lnSpc>
                <a:spcPct val="95000"/>
              </a:lnSpc>
              <a:spcBef>
                <a:spcPts val="450"/>
              </a:spcBef>
              <a:spcAft>
                <a:spcPts val="0"/>
              </a:spcAft>
              <a:buClr>
                <a:srgbClr val="120B7C"/>
              </a:buClr>
              <a:buSzPts val="1800"/>
              <a:buFont typeface="Arial"/>
              <a:buChar char="»"/>
              <a:defRPr sz="1800" b="0" i="0" u="none" strike="noStrike" cap="none">
                <a:solidFill>
                  <a:srgbClr val="120B7C"/>
                </a:solidFill>
                <a:latin typeface="Arial"/>
                <a:ea typeface="Arial"/>
                <a:cs typeface="Arial"/>
                <a:sym typeface="Arial"/>
              </a:defRPr>
            </a:lvl8pPr>
            <a:lvl9pPr marL="4114800" marR="0" lvl="8" indent="-342900" algn="l" rtl="0">
              <a:lnSpc>
                <a:spcPct val="95000"/>
              </a:lnSpc>
              <a:spcBef>
                <a:spcPts val="450"/>
              </a:spcBef>
              <a:spcAft>
                <a:spcPts val="0"/>
              </a:spcAft>
              <a:buClr>
                <a:srgbClr val="120B7C"/>
              </a:buClr>
              <a:buSzPts val="1800"/>
              <a:buFont typeface="Arial"/>
              <a:buChar char="»"/>
              <a:defRPr sz="1800" b="0" i="0" u="none" strike="noStrike" cap="none">
                <a:solidFill>
                  <a:srgbClr val="120B7C"/>
                </a:solidFill>
                <a:latin typeface="Arial"/>
                <a:ea typeface="Arial"/>
                <a:cs typeface="Arial"/>
                <a:sym typeface="Arial"/>
              </a:defRPr>
            </a:lvl9pPr>
          </a:lstStyle>
          <a:p>
            <a:endParaRPr/>
          </a:p>
        </p:txBody>
      </p:sp>
      <p:sp>
        <p:nvSpPr>
          <p:cNvPr id="31" name="Google Shape;31;p6"/>
          <p:cNvSpPr txBox="1">
            <a:spLocks noGrp="1"/>
          </p:cNvSpPr>
          <p:nvPr>
            <p:ph type="body" idx="2"/>
          </p:nvPr>
        </p:nvSpPr>
        <p:spPr>
          <a:xfrm>
            <a:off x="4643438" y="1573213"/>
            <a:ext cx="4195762" cy="4979987"/>
          </a:xfrm>
          <a:prstGeom prst="rect">
            <a:avLst/>
          </a:prstGeom>
          <a:noFill/>
          <a:ln>
            <a:noFill/>
          </a:ln>
        </p:spPr>
        <p:txBody>
          <a:bodyPr spcFirstLastPara="1" wrap="square" lIns="0" tIns="0" rIns="0" bIns="0" anchor="t" anchorCtr="0"/>
          <a:lstStyle>
            <a:lvl1pPr marL="457200" marR="0" lvl="0" indent="-228600" algn="l" rtl="0">
              <a:lnSpc>
                <a:spcPct val="95000"/>
              </a:lnSpc>
              <a:spcBef>
                <a:spcPts val="980"/>
              </a:spcBef>
              <a:spcAft>
                <a:spcPts val="0"/>
              </a:spcAft>
              <a:buSzPts val="1400"/>
              <a:buNone/>
              <a:defRPr sz="2800" b="0" i="0" u="none" strike="noStrike" cap="none">
                <a:solidFill>
                  <a:srgbClr val="120B7C"/>
                </a:solidFill>
                <a:latin typeface="Arial"/>
                <a:ea typeface="Arial"/>
                <a:cs typeface="Arial"/>
                <a:sym typeface="Arial"/>
              </a:defRPr>
            </a:lvl1pPr>
            <a:lvl2pPr marL="914400" marR="0" lvl="1" indent="-381000" algn="l" rtl="0">
              <a:lnSpc>
                <a:spcPct val="95000"/>
              </a:lnSpc>
              <a:spcBef>
                <a:spcPts val="600"/>
              </a:spcBef>
              <a:spcAft>
                <a:spcPts val="0"/>
              </a:spcAft>
              <a:buClr>
                <a:srgbClr val="120B7C"/>
              </a:buClr>
              <a:buSzPts val="2400"/>
              <a:buFont typeface="Arial"/>
              <a:buChar char="–"/>
              <a:defRPr sz="2400" b="0" i="0" u="none" strike="noStrike" cap="none">
                <a:solidFill>
                  <a:srgbClr val="120B7C"/>
                </a:solidFill>
                <a:latin typeface="Arial"/>
                <a:ea typeface="Arial"/>
                <a:cs typeface="Arial"/>
                <a:sym typeface="Arial"/>
              </a:defRPr>
            </a:lvl2pPr>
            <a:lvl3pPr marL="1371600" marR="0" lvl="2" indent="-228600" algn="l" rtl="0">
              <a:lnSpc>
                <a:spcPct val="95000"/>
              </a:lnSpc>
              <a:spcBef>
                <a:spcPts val="500"/>
              </a:spcBef>
              <a:spcAft>
                <a:spcPts val="0"/>
              </a:spcAft>
              <a:buSzPts val="1400"/>
              <a:buNone/>
              <a:defRPr sz="2000" b="0" i="0" u="none" strike="noStrike" cap="none">
                <a:solidFill>
                  <a:srgbClr val="120B7C"/>
                </a:solidFill>
                <a:latin typeface="Arial"/>
                <a:ea typeface="Arial"/>
                <a:cs typeface="Arial"/>
                <a:sym typeface="Arial"/>
              </a:defRPr>
            </a:lvl3pPr>
            <a:lvl4pPr marL="1828800" marR="0" lvl="3" indent="-342900" algn="l" rtl="0">
              <a:lnSpc>
                <a:spcPct val="95000"/>
              </a:lnSpc>
              <a:spcBef>
                <a:spcPts val="450"/>
              </a:spcBef>
              <a:spcAft>
                <a:spcPts val="0"/>
              </a:spcAft>
              <a:buClr>
                <a:srgbClr val="120B7C"/>
              </a:buClr>
              <a:buSzPts val="1800"/>
              <a:buFont typeface="Arial"/>
              <a:buChar char="–"/>
              <a:defRPr sz="1800" b="0" i="0" u="none" strike="noStrike" cap="none">
                <a:solidFill>
                  <a:srgbClr val="120B7C"/>
                </a:solidFill>
                <a:latin typeface="Arial"/>
                <a:ea typeface="Arial"/>
                <a:cs typeface="Arial"/>
                <a:sym typeface="Arial"/>
              </a:defRPr>
            </a:lvl4pPr>
            <a:lvl5pPr marL="2286000" marR="0" lvl="4" indent="-342900" algn="l" rtl="0">
              <a:lnSpc>
                <a:spcPct val="95000"/>
              </a:lnSpc>
              <a:spcBef>
                <a:spcPts val="450"/>
              </a:spcBef>
              <a:spcAft>
                <a:spcPts val="0"/>
              </a:spcAft>
              <a:buClr>
                <a:srgbClr val="120B7C"/>
              </a:buClr>
              <a:buSzPts val="1800"/>
              <a:buFont typeface="Arial"/>
              <a:buChar char="»"/>
              <a:defRPr sz="1800" b="0" i="0" u="none" strike="noStrike" cap="none">
                <a:solidFill>
                  <a:srgbClr val="120B7C"/>
                </a:solidFill>
                <a:latin typeface="Arial"/>
                <a:ea typeface="Arial"/>
                <a:cs typeface="Arial"/>
                <a:sym typeface="Arial"/>
              </a:defRPr>
            </a:lvl5pPr>
            <a:lvl6pPr marL="2743200" marR="0" lvl="5" indent="-342900" algn="l" rtl="0">
              <a:lnSpc>
                <a:spcPct val="95000"/>
              </a:lnSpc>
              <a:spcBef>
                <a:spcPts val="450"/>
              </a:spcBef>
              <a:spcAft>
                <a:spcPts val="0"/>
              </a:spcAft>
              <a:buClr>
                <a:srgbClr val="120B7C"/>
              </a:buClr>
              <a:buSzPts val="1800"/>
              <a:buFont typeface="Arial"/>
              <a:buChar char="»"/>
              <a:defRPr sz="1800" b="0" i="0" u="none" strike="noStrike" cap="none">
                <a:solidFill>
                  <a:srgbClr val="120B7C"/>
                </a:solidFill>
                <a:latin typeface="Arial"/>
                <a:ea typeface="Arial"/>
                <a:cs typeface="Arial"/>
                <a:sym typeface="Arial"/>
              </a:defRPr>
            </a:lvl6pPr>
            <a:lvl7pPr marL="3200400" marR="0" lvl="6" indent="-342900" algn="l" rtl="0">
              <a:lnSpc>
                <a:spcPct val="95000"/>
              </a:lnSpc>
              <a:spcBef>
                <a:spcPts val="450"/>
              </a:spcBef>
              <a:spcAft>
                <a:spcPts val="0"/>
              </a:spcAft>
              <a:buClr>
                <a:srgbClr val="120B7C"/>
              </a:buClr>
              <a:buSzPts val="1800"/>
              <a:buFont typeface="Arial"/>
              <a:buChar char="»"/>
              <a:defRPr sz="1800" b="0" i="0" u="none" strike="noStrike" cap="none">
                <a:solidFill>
                  <a:srgbClr val="120B7C"/>
                </a:solidFill>
                <a:latin typeface="Arial"/>
                <a:ea typeface="Arial"/>
                <a:cs typeface="Arial"/>
                <a:sym typeface="Arial"/>
              </a:defRPr>
            </a:lvl7pPr>
            <a:lvl8pPr marL="3657600" marR="0" lvl="7" indent="-342900" algn="l" rtl="0">
              <a:lnSpc>
                <a:spcPct val="95000"/>
              </a:lnSpc>
              <a:spcBef>
                <a:spcPts val="450"/>
              </a:spcBef>
              <a:spcAft>
                <a:spcPts val="0"/>
              </a:spcAft>
              <a:buClr>
                <a:srgbClr val="120B7C"/>
              </a:buClr>
              <a:buSzPts val="1800"/>
              <a:buFont typeface="Arial"/>
              <a:buChar char="»"/>
              <a:defRPr sz="1800" b="0" i="0" u="none" strike="noStrike" cap="none">
                <a:solidFill>
                  <a:srgbClr val="120B7C"/>
                </a:solidFill>
                <a:latin typeface="Arial"/>
                <a:ea typeface="Arial"/>
                <a:cs typeface="Arial"/>
                <a:sym typeface="Arial"/>
              </a:defRPr>
            </a:lvl8pPr>
            <a:lvl9pPr marL="4114800" marR="0" lvl="8" indent="-342900" algn="l" rtl="0">
              <a:lnSpc>
                <a:spcPct val="95000"/>
              </a:lnSpc>
              <a:spcBef>
                <a:spcPts val="450"/>
              </a:spcBef>
              <a:spcAft>
                <a:spcPts val="0"/>
              </a:spcAft>
              <a:buClr>
                <a:srgbClr val="120B7C"/>
              </a:buClr>
              <a:buSzPts val="1800"/>
              <a:buFont typeface="Arial"/>
              <a:buChar char="»"/>
              <a:defRPr sz="1800" b="0" i="0" u="none" strike="noStrike" cap="none">
                <a:solidFill>
                  <a:srgbClr val="120B7C"/>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Content" type="obj">
  <p:cSld name="OBJEC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285750" y="908050"/>
            <a:ext cx="8312150" cy="447675"/>
          </a:xfrm>
          <a:prstGeom prst="rect">
            <a:avLst/>
          </a:prstGeom>
          <a:noFill/>
          <a:ln>
            <a:noFill/>
          </a:ln>
        </p:spPr>
        <p:txBody>
          <a:bodyPr spcFirstLastPara="1" wrap="square" lIns="0" tIns="0" rIns="0" bIns="0" anchor="ctr" anchorCtr="0"/>
          <a:lstStyle>
            <a:lvl1pPr marR="0" lvl="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1pPr>
            <a:lvl2pPr marR="0" lvl="1"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R="0" lvl="2"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R="0" lvl="3"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R="0" lvl="4"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R="0" lvl="5"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R="0" lvl="6"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R="0" lvl="7"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R="0" lvl="8"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
        <p:nvSpPr>
          <p:cNvPr id="34" name="Google Shape;34;p7"/>
          <p:cNvSpPr txBox="1">
            <a:spLocks noGrp="1"/>
          </p:cNvSpPr>
          <p:nvPr>
            <p:ph type="body" idx="1"/>
          </p:nvPr>
        </p:nvSpPr>
        <p:spPr>
          <a:xfrm>
            <a:off x="296863" y="1573213"/>
            <a:ext cx="8542337" cy="4979987"/>
          </a:xfrm>
          <a:prstGeom prst="rect">
            <a:avLst/>
          </a:prstGeom>
          <a:noFill/>
          <a:ln>
            <a:noFill/>
          </a:ln>
        </p:spPr>
        <p:txBody>
          <a:bodyPr spcFirstLastPara="1" wrap="square" lIns="0" tIns="0" rIns="0" bIns="0" anchor="t" anchorCtr="0"/>
          <a:lstStyle>
            <a:lvl1pPr marL="457200" marR="0" lvl="0" indent="-228600" algn="l" rtl="0">
              <a:lnSpc>
                <a:spcPct val="95000"/>
              </a:lnSpc>
              <a:spcBef>
                <a:spcPts val="490"/>
              </a:spcBef>
              <a:spcAft>
                <a:spcPts val="0"/>
              </a:spcAft>
              <a:buSzPts val="1400"/>
              <a:buNone/>
              <a:defRPr sz="1400" b="0" i="0" u="none" strike="noStrike" cap="none">
                <a:solidFill>
                  <a:srgbClr val="120B7C"/>
                </a:solidFill>
                <a:latin typeface="Arial"/>
                <a:ea typeface="Arial"/>
                <a:cs typeface="Arial"/>
                <a:sym typeface="Arial"/>
              </a:defRPr>
            </a:lvl1pPr>
            <a:lvl2pPr marL="914400" marR="0" lvl="1"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Section Header" type="secHead">
  <p:cSld name="SECTION_HEADER">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722313" y="4406900"/>
            <a:ext cx="7772400" cy="1362075"/>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SzPts val="1400"/>
              <a:buNone/>
              <a:defRPr sz="4000" b="1" i="0" u="none" strike="noStrike" cap="none">
                <a:solidFill>
                  <a:srgbClr val="120B7C"/>
                </a:solidFill>
                <a:latin typeface="Arial"/>
                <a:ea typeface="Arial"/>
                <a:cs typeface="Arial"/>
                <a:sym typeface="Arial"/>
              </a:defRPr>
            </a:lvl1pPr>
            <a:lvl2pPr marR="0" lvl="1"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R="0" lvl="2"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R="0" lvl="3"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R="0" lvl="4"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R="0" lvl="5"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R="0" lvl="6"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R="0" lvl="7"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R="0" lvl="8"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
        <p:nvSpPr>
          <p:cNvPr id="37" name="Google Shape;37;p8"/>
          <p:cNvSpPr txBox="1">
            <a:spLocks noGrp="1"/>
          </p:cNvSpPr>
          <p:nvPr>
            <p:ph type="body" idx="1"/>
          </p:nvPr>
        </p:nvSpPr>
        <p:spPr>
          <a:xfrm>
            <a:off x="722313" y="2906713"/>
            <a:ext cx="7772400" cy="1500187"/>
          </a:xfrm>
          <a:prstGeom prst="rect">
            <a:avLst/>
          </a:prstGeom>
          <a:noFill/>
          <a:ln>
            <a:noFill/>
          </a:ln>
        </p:spPr>
        <p:txBody>
          <a:bodyPr spcFirstLastPara="1" wrap="square" lIns="0" tIns="0" rIns="0" bIns="0" anchor="b" anchorCtr="0"/>
          <a:lstStyle>
            <a:lvl1pPr marL="457200" marR="0" lvl="0" indent="-228600" algn="l" rtl="0">
              <a:lnSpc>
                <a:spcPct val="95000"/>
              </a:lnSpc>
              <a:spcBef>
                <a:spcPts val="700"/>
              </a:spcBef>
              <a:spcAft>
                <a:spcPts val="0"/>
              </a:spcAft>
              <a:buClr>
                <a:srgbClr val="120B7C"/>
              </a:buClr>
              <a:buSzPts val="2000"/>
              <a:buFont typeface="Noto Sans Symbols"/>
              <a:buNone/>
              <a:defRPr sz="2000" b="0" i="0" u="none" strike="noStrike" cap="none">
                <a:solidFill>
                  <a:srgbClr val="120B7C"/>
                </a:solidFill>
                <a:latin typeface="Arial"/>
                <a:ea typeface="Arial"/>
                <a:cs typeface="Arial"/>
                <a:sym typeface="Arial"/>
              </a:defRPr>
            </a:lvl1pPr>
            <a:lvl2pPr marL="914400" marR="0" lvl="1" indent="-228600" algn="l" rtl="0">
              <a:lnSpc>
                <a:spcPct val="95000"/>
              </a:lnSpc>
              <a:spcBef>
                <a:spcPts val="450"/>
              </a:spcBef>
              <a:spcAft>
                <a:spcPts val="0"/>
              </a:spcAft>
              <a:buClr>
                <a:srgbClr val="120B7C"/>
              </a:buClr>
              <a:buSzPts val="1800"/>
              <a:buFont typeface="Arial"/>
              <a:buNone/>
              <a:defRPr sz="18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Clr>
                <a:srgbClr val="120B7C"/>
              </a:buClr>
              <a:buSzPts val="1600"/>
              <a:buFont typeface="Arial"/>
              <a:buNone/>
              <a:defRPr sz="1600" b="0" i="0" u="none" strike="noStrike" cap="none">
                <a:solidFill>
                  <a:srgbClr val="120B7C"/>
                </a:solidFill>
                <a:latin typeface="Arial"/>
                <a:ea typeface="Arial"/>
                <a:cs typeface="Arial"/>
                <a:sym typeface="Arial"/>
              </a:defRPr>
            </a:lvl3pPr>
            <a:lvl4pPr marL="1828800" marR="0" lvl="3" indent="-228600" algn="l" rtl="0">
              <a:lnSpc>
                <a:spcPct val="95000"/>
              </a:lnSpc>
              <a:spcBef>
                <a:spcPts val="350"/>
              </a:spcBef>
              <a:spcAft>
                <a:spcPts val="0"/>
              </a:spcAft>
              <a:buClr>
                <a:srgbClr val="120B7C"/>
              </a:buClr>
              <a:buSzPts val="1400"/>
              <a:buFont typeface="Arial"/>
              <a:buNone/>
              <a:defRPr sz="1400" b="0" i="0" u="none" strike="noStrike" cap="none">
                <a:solidFill>
                  <a:srgbClr val="120B7C"/>
                </a:solidFill>
                <a:latin typeface="Arial"/>
                <a:ea typeface="Arial"/>
                <a:cs typeface="Arial"/>
                <a:sym typeface="Arial"/>
              </a:defRPr>
            </a:lvl4pPr>
            <a:lvl5pPr marL="2286000" marR="0" lvl="4" indent="-228600" algn="l" rtl="0">
              <a:lnSpc>
                <a:spcPct val="95000"/>
              </a:lnSpc>
              <a:spcBef>
                <a:spcPts val="350"/>
              </a:spcBef>
              <a:spcAft>
                <a:spcPts val="0"/>
              </a:spcAft>
              <a:buClr>
                <a:srgbClr val="120B7C"/>
              </a:buClr>
              <a:buSzPts val="1400"/>
              <a:buFont typeface="Arial"/>
              <a:buNone/>
              <a:defRPr sz="1400" b="0" i="0" u="none" strike="noStrike" cap="none">
                <a:solidFill>
                  <a:srgbClr val="120B7C"/>
                </a:solidFill>
                <a:latin typeface="Arial"/>
                <a:ea typeface="Arial"/>
                <a:cs typeface="Arial"/>
                <a:sym typeface="Arial"/>
              </a:defRPr>
            </a:lvl5pPr>
            <a:lvl6pPr marL="2743200" marR="0" lvl="5" indent="-228600" algn="l" rtl="0">
              <a:lnSpc>
                <a:spcPct val="95000"/>
              </a:lnSpc>
              <a:spcBef>
                <a:spcPts val="350"/>
              </a:spcBef>
              <a:spcAft>
                <a:spcPts val="0"/>
              </a:spcAft>
              <a:buClr>
                <a:srgbClr val="120B7C"/>
              </a:buClr>
              <a:buSzPts val="1400"/>
              <a:buFont typeface="Arial"/>
              <a:buNone/>
              <a:defRPr sz="1400" b="0" i="0" u="none" strike="noStrike" cap="none">
                <a:solidFill>
                  <a:srgbClr val="120B7C"/>
                </a:solidFill>
                <a:latin typeface="Arial"/>
                <a:ea typeface="Arial"/>
                <a:cs typeface="Arial"/>
                <a:sym typeface="Arial"/>
              </a:defRPr>
            </a:lvl6pPr>
            <a:lvl7pPr marL="3200400" marR="0" lvl="6" indent="-228600" algn="l" rtl="0">
              <a:lnSpc>
                <a:spcPct val="95000"/>
              </a:lnSpc>
              <a:spcBef>
                <a:spcPts val="350"/>
              </a:spcBef>
              <a:spcAft>
                <a:spcPts val="0"/>
              </a:spcAft>
              <a:buClr>
                <a:srgbClr val="120B7C"/>
              </a:buClr>
              <a:buSzPts val="1400"/>
              <a:buFont typeface="Arial"/>
              <a:buNone/>
              <a:defRPr sz="1400" b="0" i="0" u="none" strike="noStrike" cap="none">
                <a:solidFill>
                  <a:srgbClr val="120B7C"/>
                </a:solidFill>
                <a:latin typeface="Arial"/>
                <a:ea typeface="Arial"/>
                <a:cs typeface="Arial"/>
                <a:sym typeface="Arial"/>
              </a:defRPr>
            </a:lvl7pPr>
            <a:lvl8pPr marL="3657600" marR="0" lvl="7" indent="-228600" algn="l" rtl="0">
              <a:lnSpc>
                <a:spcPct val="95000"/>
              </a:lnSpc>
              <a:spcBef>
                <a:spcPts val="350"/>
              </a:spcBef>
              <a:spcAft>
                <a:spcPts val="0"/>
              </a:spcAft>
              <a:buClr>
                <a:srgbClr val="120B7C"/>
              </a:buClr>
              <a:buSzPts val="1400"/>
              <a:buFont typeface="Arial"/>
              <a:buNone/>
              <a:defRPr sz="1400" b="0" i="0" u="none" strike="noStrike" cap="none">
                <a:solidFill>
                  <a:srgbClr val="120B7C"/>
                </a:solidFill>
                <a:latin typeface="Arial"/>
                <a:ea typeface="Arial"/>
                <a:cs typeface="Arial"/>
                <a:sym typeface="Arial"/>
              </a:defRPr>
            </a:lvl8pPr>
            <a:lvl9pPr marL="4114800" marR="0" lvl="8" indent="-228600" algn="l" rtl="0">
              <a:lnSpc>
                <a:spcPct val="95000"/>
              </a:lnSpc>
              <a:spcBef>
                <a:spcPts val="350"/>
              </a:spcBef>
              <a:spcAft>
                <a:spcPts val="0"/>
              </a:spcAft>
              <a:buClr>
                <a:srgbClr val="120B7C"/>
              </a:buClr>
              <a:buSzPts val="1400"/>
              <a:buFont typeface="Arial"/>
              <a:buNone/>
              <a:defRPr sz="1400" b="0" i="0" u="none" strike="noStrike" cap="none">
                <a:solidFill>
                  <a:srgbClr val="120B7C"/>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omparison" type="twoTxTwoObj">
  <p:cSld name="TWO_OBJECTS_WITH_TEXT">
    <p:spTree>
      <p:nvGrpSpPr>
        <p:cNvPr id="1" name="Shape 38"/>
        <p:cNvGrpSpPr/>
        <p:nvPr/>
      </p:nvGrpSpPr>
      <p:grpSpPr>
        <a:xfrm>
          <a:off x="0" y="0"/>
          <a:ext cx="0" cy="0"/>
          <a:chOff x="0" y="0"/>
          <a:chExt cx="0" cy="0"/>
        </a:xfrm>
      </p:grpSpPr>
      <p:sp>
        <p:nvSpPr>
          <p:cNvPr id="39" name="Google Shape;39;p9"/>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lstStyle>
            <a:lvl1pPr marR="0" lvl="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1pPr>
            <a:lvl2pPr marR="0" lvl="1"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R="0" lvl="2"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R="0" lvl="3"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R="0" lvl="4"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R="0" lvl="5"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R="0" lvl="6"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R="0" lvl="7"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R="0" lvl="8"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
        <p:nvSpPr>
          <p:cNvPr id="40" name="Google Shape;40;p9"/>
          <p:cNvSpPr txBox="1">
            <a:spLocks noGrp="1"/>
          </p:cNvSpPr>
          <p:nvPr>
            <p:ph type="body" idx="1"/>
          </p:nvPr>
        </p:nvSpPr>
        <p:spPr>
          <a:xfrm>
            <a:off x="457200" y="1535113"/>
            <a:ext cx="4040188" cy="639762"/>
          </a:xfrm>
          <a:prstGeom prst="rect">
            <a:avLst/>
          </a:prstGeom>
          <a:noFill/>
          <a:ln>
            <a:noFill/>
          </a:ln>
        </p:spPr>
        <p:txBody>
          <a:bodyPr spcFirstLastPara="1" wrap="square" lIns="0" tIns="0" rIns="0" bIns="0" anchor="b" anchorCtr="0"/>
          <a:lstStyle>
            <a:lvl1pPr marL="457200" marR="0" lvl="0" indent="-228600" algn="l" rtl="0">
              <a:lnSpc>
                <a:spcPct val="95000"/>
              </a:lnSpc>
              <a:spcBef>
                <a:spcPts val="840"/>
              </a:spcBef>
              <a:spcAft>
                <a:spcPts val="0"/>
              </a:spcAft>
              <a:buClr>
                <a:srgbClr val="120B7C"/>
              </a:buClr>
              <a:buSzPts val="2400"/>
              <a:buFont typeface="Noto Sans Symbols"/>
              <a:buNone/>
              <a:defRPr sz="2400" b="1" i="0" u="none" strike="noStrike" cap="none">
                <a:solidFill>
                  <a:srgbClr val="120B7C"/>
                </a:solidFill>
                <a:latin typeface="Arial"/>
                <a:ea typeface="Arial"/>
                <a:cs typeface="Arial"/>
                <a:sym typeface="Arial"/>
              </a:defRPr>
            </a:lvl1pPr>
            <a:lvl2pPr marL="914400" marR="0" lvl="1" indent="-228600" algn="l" rtl="0">
              <a:lnSpc>
                <a:spcPct val="95000"/>
              </a:lnSpc>
              <a:spcBef>
                <a:spcPts val="500"/>
              </a:spcBef>
              <a:spcAft>
                <a:spcPts val="0"/>
              </a:spcAft>
              <a:buClr>
                <a:srgbClr val="120B7C"/>
              </a:buClr>
              <a:buSzPts val="2000"/>
              <a:buFont typeface="Arial"/>
              <a:buNone/>
              <a:defRPr sz="2000" b="1" i="0" u="none" strike="noStrike" cap="none">
                <a:solidFill>
                  <a:srgbClr val="120B7C"/>
                </a:solidFill>
                <a:latin typeface="Arial"/>
                <a:ea typeface="Arial"/>
                <a:cs typeface="Arial"/>
                <a:sym typeface="Arial"/>
              </a:defRPr>
            </a:lvl2pPr>
            <a:lvl3pPr marL="1371600" marR="0" lvl="2" indent="-228600" algn="l" rtl="0">
              <a:lnSpc>
                <a:spcPct val="95000"/>
              </a:lnSpc>
              <a:spcBef>
                <a:spcPts val="450"/>
              </a:spcBef>
              <a:spcAft>
                <a:spcPts val="0"/>
              </a:spcAft>
              <a:buClr>
                <a:srgbClr val="120B7C"/>
              </a:buClr>
              <a:buSzPts val="1800"/>
              <a:buFont typeface="Arial"/>
              <a:buNone/>
              <a:defRPr sz="1800" b="1" i="0" u="none" strike="noStrike" cap="none">
                <a:solidFill>
                  <a:srgbClr val="120B7C"/>
                </a:solidFill>
                <a:latin typeface="Arial"/>
                <a:ea typeface="Arial"/>
                <a:cs typeface="Arial"/>
                <a:sym typeface="Arial"/>
              </a:defRPr>
            </a:lvl3pPr>
            <a:lvl4pPr marL="1828800" marR="0" lvl="3" indent="-228600" algn="l" rtl="0">
              <a:lnSpc>
                <a:spcPct val="95000"/>
              </a:lnSpc>
              <a:spcBef>
                <a:spcPts val="400"/>
              </a:spcBef>
              <a:spcAft>
                <a:spcPts val="0"/>
              </a:spcAft>
              <a:buClr>
                <a:srgbClr val="120B7C"/>
              </a:buClr>
              <a:buSzPts val="1600"/>
              <a:buFont typeface="Arial"/>
              <a:buNone/>
              <a:defRPr sz="1600" b="1" i="0" u="none" strike="noStrike" cap="none">
                <a:solidFill>
                  <a:srgbClr val="120B7C"/>
                </a:solidFill>
                <a:latin typeface="Arial"/>
                <a:ea typeface="Arial"/>
                <a:cs typeface="Arial"/>
                <a:sym typeface="Arial"/>
              </a:defRPr>
            </a:lvl4pPr>
            <a:lvl5pPr marL="2286000" marR="0" lvl="4" indent="-228600" algn="l" rtl="0">
              <a:lnSpc>
                <a:spcPct val="95000"/>
              </a:lnSpc>
              <a:spcBef>
                <a:spcPts val="400"/>
              </a:spcBef>
              <a:spcAft>
                <a:spcPts val="0"/>
              </a:spcAft>
              <a:buClr>
                <a:srgbClr val="120B7C"/>
              </a:buClr>
              <a:buSzPts val="1600"/>
              <a:buFont typeface="Arial"/>
              <a:buNone/>
              <a:defRPr sz="1600" b="1" i="0" u="none" strike="noStrike" cap="none">
                <a:solidFill>
                  <a:srgbClr val="120B7C"/>
                </a:solidFill>
                <a:latin typeface="Arial"/>
                <a:ea typeface="Arial"/>
                <a:cs typeface="Arial"/>
                <a:sym typeface="Arial"/>
              </a:defRPr>
            </a:lvl5pPr>
            <a:lvl6pPr marL="2743200" marR="0" lvl="5" indent="-228600" algn="l" rtl="0">
              <a:lnSpc>
                <a:spcPct val="95000"/>
              </a:lnSpc>
              <a:spcBef>
                <a:spcPts val="400"/>
              </a:spcBef>
              <a:spcAft>
                <a:spcPts val="0"/>
              </a:spcAft>
              <a:buClr>
                <a:srgbClr val="120B7C"/>
              </a:buClr>
              <a:buSzPts val="1600"/>
              <a:buFont typeface="Arial"/>
              <a:buNone/>
              <a:defRPr sz="1600" b="1" i="0" u="none" strike="noStrike" cap="none">
                <a:solidFill>
                  <a:srgbClr val="120B7C"/>
                </a:solidFill>
                <a:latin typeface="Arial"/>
                <a:ea typeface="Arial"/>
                <a:cs typeface="Arial"/>
                <a:sym typeface="Arial"/>
              </a:defRPr>
            </a:lvl6pPr>
            <a:lvl7pPr marL="3200400" marR="0" lvl="6" indent="-228600" algn="l" rtl="0">
              <a:lnSpc>
                <a:spcPct val="95000"/>
              </a:lnSpc>
              <a:spcBef>
                <a:spcPts val="400"/>
              </a:spcBef>
              <a:spcAft>
                <a:spcPts val="0"/>
              </a:spcAft>
              <a:buClr>
                <a:srgbClr val="120B7C"/>
              </a:buClr>
              <a:buSzPts val="1600"/>
              <a:buFont typeface="Arial"/>
              <a:buNone/>
              <a:defRPr sz="1600" b="1" i="0" u="none" strike="noStrike" cap="none">
                <a:solidFill>
                  <a:srgbClr val="120B7C"/>
                </a:solidFill>
                <a:latin typeface="Arial"/>
                <a:ea typeface="Arial"/>
                <a:cs typeface="Arial"/>
                <a:sym typeface="Arial"/>
              </a:defRPr>
            </a:lvl7pPr>
            <a:lvl8pPr marL="3657600" marR="0" lvl="7" indent="-228600" algn="l" rtl="0">
              <a:lnSpc>
                <a:spcPct val="95000"/>
              </a:lnSpc>
              <a:spcBef>
                <a:spcPts val="400"/>
              </a:spcBef>
              <a:spcAft>
                <a:spcPts val="0"/>
              </a:spcAft>
              <a:buClr>
                <a:srgbClr val="120B7C"/>
              </a:buClr>
              <a:buSzPts val="1600"/>
              <a:buFont typeface="Arial"/>
              <a:buNone/>
              <a:defRPr sz="1600" b="1" i="0" u="none" strike="noStrike" cap="none">
                <a:solidFill>
                  <a:srgbClr val="120B7C"/>
                </a:solidFill>
                <a:latin typeface="Arial"/>
                <a:ea typeface="Arial"/>
                <a:cs typeface="Arial"/>
                <a:sym typeface="Arial"/>
              </a:defRPr>
            </a:lvl8pPr>
            <a:lvl9pPr marL="4114800" marR="0" lvl="8" indent="-228600" algn="l" rtl="0">
              <a:lnSpc>
                <a:spcPct val="95000"/>
              </a:lnSpc>
              <a:spcBef>
                <a:spcPts val="400"/>
              </a:spcBef>
              <a:spcAft>
                <a:spcPts val="0"/>
              </a:spcAft>
              <a:buClr>
                <a:srgbClr val="120B7C"/>
              </a:buClr>
              <a:buSzPts val="1600"/>
              <a:buFont typeface="Arial"/>
              <a:buNone/>
              <a:defRPr sz="1600" b="1" i="0" u="none" strike="noStrike" cap="none">
                <a:solidFill>
                  <a:srgbClr val="120B7C"/>
                </a:solidFill>
                <a:latin typeface="Arial"/>
                <a:ea typeface="Arial"/>
                <a:cs typeface="Arial"/>
                <a:sym typeface="Arial"/>
              </a:defRPr>
            </a:lvl9pPr>
          </a:lstStyle>
          <a:p>
            <a:endParaRPr/>
          </a:p>
        </p:txBody>
      </p:sp>
      <p:sp>
        <p:nvSpPr>
          <p:cNvPr id="41" name="Google Shape;41;p9"/>
          <p:cNvSpPr txBox="1">
            <a:spLocks noGrp="1"/>
          </p:cNvSpPr>
          <p:nvPr>
            <p:ph type="body" idx="2"/>
          </p:nvPr>
        </p:nvSpPr>
        <p:spPr>
          <a:xfrm>
            <a:off x="457200" y="2174875"/>
            <a:ext cx="4040188" cy="3951288"/>
          </a:xfrm>
          <a:prstGeom prst="rect">
            <a:avLst/>
          </a:prstGeom>
          <a:noFill/>
          <a:ln>
            <a:noFill/>
          </a:ln>
        </p:spPr>
        <p:txBody>
          <a:bodyPr spcFirstLastPara="1" wrap="square" lIns="0" tIns="0" rIns="0" bIns="0" anchor="t" anchorCtr="0"/>
          <a:lstStyle>
            <a:lvl1pPr marL="457200" marR="0" lvl="0" indent="-228600" algn="l" rtl="0">
              <a:lnSpc>
                <a:spcPct val="95000"/>
              </a:lnSpc>
              <a:spcBef>
                <a:spcPts val="840"/>
              </a:spcBef>
              <a:spcAft>
                <a:spcPts val="0"/>
              </a:spcAft>
              <a:buSzPts val="1400"/>
              <a:buNone/>
              <a:defRPr sz="2400" b="0" i="0" u="none" strike="noStrike" cap="none">
                <a:solidFill>
                  <a:srgbClr val="120B7C"/>
                </a:solidFill>
                <a:latin typeface="Arial"/>
                <a:ea typeface="Arial"/>
                <a:cs typeface="Arial"/>
                <a:sym typeface="Arial"/>
              </a:defRPr>
            </a:lvl1pPr>
            <a:lvl2pPr marL="914400" marR="0" lvl="1" indent="-355600" algn="l" rtl="0">
              <a:lnSpc>
                <a:spcPct val="95000"/>
              </a:lnSpc>
              <a:spcBef>
                <a:spcPts val="500"/>
              </a:spcBef>
              <a:spcAft>
                <a:spcPts val="0"/>
              </a:spcAft>
              <a:buClr>
                <a:srgbClr val="120B7C"/>
              </a:buClr>
              <a:buSzPts val="2000"/>
              <a:buFont typeface="Arial"/>
              <a:buChar char="–"/>
              <a:defRPr sz="2000" b="0" i="0" u="none" strike="noStrike" cap="none">
                <a:solidFill>
                  <a:srgbClr val="120B7C"/>
                </a:solidFill>
                <a:latin typeface="Arial"/>
                <a:ea typeface="Arial"/>
                <a:cs typeface="Arial"/>
                <a:sym typeface="Arial"/>
              </a:defRPr>
            </a:lvl2pPr>
            <a:lvl3pPr marL="1371600" marR="0" lvl="2" indent="-228600" algn="l" rtl="0">
              <a:lnSpc>
                <a:spcPct val="95000"/>
              </a:lnSpc>
              <a:spcBef>
                <a:spcPts val="450"/>
              </a:spcBef>
              <a:spcAft>
                <a:spcPts val="0"/>
              </a:spcAft>
              <a:buSzPts val="1400"/>
              <a:buNone/>
              <a:defRPr sz="18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
        <p:nvSpPr>
          <p:cNvPr id="42" name="Google Shape;42;p9"/>
          <p:cNvSpPr txBox="1">
            <a:spLocks noGrp="1"/>
          </p:cNvSpPr>
          <p:nvPr>
            <p:ph type="body" idx="3"/>
          </p:nvPr>
        </p:nvSpPr>
        <p:spPr>
          <a:xfrm>
            <a:off x="4645025" y="1535113"/>
            <a:ext cx="4041775" cy="639762"/>
          </a:xfrm>
          <a:prstGeom prst="rect">
            <a:avLst/>
          </a:prstGeom>
          <a:noFill/>
          <a:ln>
            <a:noFill/>
          </a:ln>
        </p:spPr>
        <p:txBody>
          <a:bodyPr spcFirstLastPara="1" wrap="square" lIns="0" tIns="0" rIns="0" bIns="0" anchor="b" anchorCtr="0"/>
          <a:lstStyle>
            <a:lvl1pPr marL="457200" marR="0" lvl="0" indent="-228600" algn="l" rtl="0">
              <a:lnSpc>
                <a:spcPct val="95000"/>
              </a:lnSpc>
              <a:spcBef>
                <a:spcPts val="840"/>
              </a:spcBef>
              <a:spcAft>
                <a:spcPts val="0"/>
              </a:spcAft>
              <a:buClr>
                <a:srgbClr val="120B7C"/>
              </a:buClr>
              <a:buSzPts val="2400"/>
              <a:buFont typeface="Noto Sans Symbols"/>
              <a:buNone/>
              <a:defRPr sz="2400" b="1" i="0" u="none" strike="noStrike" cap="none">
                <a:solidFill>
                  <a:srgbClr val="120B7C"/>
                </a:solidFill>
                <a:latin typeface="Arial"/>
                <a:ea typeface="Arial"/>
                <a:cs typeface="Arial"/>
                <a:sym typeface="Arial"/>
              </a:defRPr>
            </a:lvl1pPr>
            <a:lvl2pPr marL="914400" marR="0" lvl="1" indent="-228600" algn="l" rtl="0">
              <a:lnSpc>
                <a:spcPct val="95000"/>
              </a:lnSpc>
              <a:spcBef>
                <a:spcPts val="500"/>
              </a:spcBef>
              <a:spcAft>
                <a:spcPts val="0"/>
              </a:spcAft>
              <a:buClr>
                <a:srgbClr val="120B7C"/>
              </a:buClr>
              <a:buSzPts val="2000"/>
              <a:buFont typeface="Arial"/>
              <a:buNone/>
              <a:defRPr sz="2000" b="1" i="0" u="none" strike="noStrike" cap="none">
                <a:solidFill>
                  <a:srgbClr val="120B7C"/>
                </a:solidFill>
                <a:latin typeface="Arial"/>
                <a:ea typeface="Arial"/>
                <a:cs typeface="Arial"/>
                <a:sym typeface="Arial"/>
              </a:defRPr>
            </a:lvl2pPr>
            <a:lvl3pPr marL="1371600" marR="0" lvl="2" indent="-228600" algn="l" rtl="0">
              <a:lnSpc>
                <a:spcPct val="95000"/>
              </a:lnSpc>
              <a:spcBef>
                <a:spcPts val="450"/>
              </a:spcBef>
              <a:spcAft>
                <a:spcPts val="0"/>
              </a:spcAft>
              <a:buClr>
                <a:srgbClr val="120B7C"/>
              </a:buClr>
              <a:buSzPts val="1800"/>
              <a:buFont typeface="Arial"/>
              <a:buNone/>
              <a:defRPr sz="1800" b="1" i="0" u="none" strike="noStrike" cap="none">
                <a:solidFill>
                  <a:srgbClr val="120B7C"/>
                </a:solidFill>
                <a:latin typeface="Arial"/>
                <a:ea typeface="Arial"/>
                <a:cs typeface="Arial"/>
                <a:sym typeface="Arial"/>
              </a:defRPr>
            </a:lvl3pPr>
            <a:lvl4pPr marL="1828800" marR="0" lvl="3" indent="-228600" algn="l" rtl="0">
              <a:lnSpc>
                <a:spcPct val="95000"/>
              </a:lnSpc>
              <a:spcBef>
                <a:spcPts val="400"/>
              </a:spcBef>
              <a:spcAft>
                <a:spcPts val="0"/>
              </a:spcAft>
              <a:buClr>
                <a:srgbClr val="120B7C"/>
              </a:buClr>
              <a:buSzPts val="1600"/>
              <a:buFont typeface="Arial"/>
              <a:buNone/>
              <a:defRPr sz="1600" b="1" i="0" u="none" strike="noStrike" cap="none">
                <a:solidFill>
                  <a:srgbClr val="120B7C"/>
                </a:solidFill>
                <a:latin typeface="Arial"/>
                <a:ea typeface="Arial"/>
                <a:cs typeface="Arial"/>
                <a:sym typeface="Arial"/>
              </a:defRPr>
            </a:lvl4pPr>
            <a:lvl5pPr marL="2286000" marR="0" lvl="4" indent="-228600" algn="l" rtl="0">
              <a:lnSpc>
                <a:spcPct val="95000"/>
              </a:lnSpc>
              <a:spcBef>
                <a:spcPts val="400"/>
              </a:spcBef>
              <a:spcAft>
                <a:spcPts val="0"/>
              </a:spcAft>
              <a:buClr>
                <a:srgbClr val="120B7C"/>
              </a:buClr>
              <a:buSzPts val="1600"/>
              <a:buFont typeface="Arial"/>
              <a:buNone/>
              <a:defRPr sz="1600" b="1" i="0" u="none" strike="noStrike" cap="none">
                <a:solidFill>
                  <a:srgbClr val="120B7C"/>
                </a:solidFill>
                <a:latin typeface="Arial"/>
                <a:ea typeface="Arial"/>
                <a:cs typeface="Arial"/>
                <a:sym typeface="Arial"/>
              </a:defRPr>
            </a:lvl5pPr>
            <a:lvl6pPr marL="2743200" marR="0" lvl="5" indent="-228600" algn="l" rtl="0">
              <a:lnSpc>
                <a:spcPct val="95000"/>
              </a:lnSpc>
              <a:spcBef>
                <a:spcPts val="400"/>
              </a:spcBef>
              <a:spcAft>
                <a:spcPts val="0"/>
              </a:spcAft>
              <a:buClr>
                <a:srgbClr val="120B7C"/>
              </a:buClr>
              <a:buSzPts val="1600"/>
              <a:buFont typeface="Arial"/>
              <a:buNone/>
              <a:defRPr sz="1600" b="1" i="0" u="none" strike="noStrike" cap="none">
                <a:solidFill>
                  <a:srgbClr val="120B7C"/>
                </a:solidFill>
                <a:latin typeface="Arial"/>
                <a:ea typeface="Arial"/>
                <a:cs typeface="Arial"/>
                <a:sym typeface="Arial"/>
              </a:defRPr>
            </a:lvl6pPr>
            <a:lvl7pPr marL="3200400" marR="0" lvl="6" indent="-228600" algn="l" rtl="0">
              <a:lnSpc>
                <a:spcPct val="95000"/>
              </a:lnSpc>
              <a:spcBef>
                <a:spcPts val="400"/>
              </a:spcBef>
              <a:spcAft>
                <a:spcPts val="0"/>
              </a:spcAft>
              <a:buClr>
                <a:srgbClr val="120B7C"/>
              </a:buClr>
              <a:buSzPts val="1600"/>
              <a:buFont typeface="Arial"/>
              <a:buNone/>
              <a:defRPr sz="1600" b="1" i="0" u="none" strike="noStrike" cap="none">
                <a:solidFill>
                  <a:srgbClr val="120B7C"/>
                </a:solidFill>
                <a:latin typeface="Arial"/>
                <a:ea typeface="Arial"/>
                <a:cs typeface="Arial"/>
                <a:sym typeface="Arial"/>
              </a:defRPr>
            </a:lvl7pPr>
            <a:lvl8pPr marL="3657600" marR="0" lvl="7" indent="-228600" algn="l" rtl="0">
              <a:lnSpc>
                <a:spcPct val="95000"/>
              </a:lnSpc>
              <a:spcBef>
                <a:spcPts val="400"/>
              </a:spcBef>
              <a:spcAft>
                <a:spcPts val="0"/>
              </a:spcAft>
              <a:buClr>
                <a:srgbClr val="120B7C"/>
              </a:buClr>
              <a:buSzPts val="1600"/>
              <a:buFont typeface="Arial"/>
              <a:buNone/>
              <a:defRPr sz="1600" b="1" i="0" u="none" strike="noStrike" cap="none">
                <a:solidFill>
                  <a:srgbClr val="120B7C"/>
                </a:solidFill>
                <a:latin typeface="Arial"/>
                <a:ea typeface="Arial"/>
                <a:cs typeface="Arial"/>
                <a:sym typeface="Arial"/>
              </a:defRPr>
            </a:lvl8pPr>
            <a:lvl9pPr marL="4114800" marR="0" lvl="8" indent="-228600" algn="l" rtl="0">
              <a:lnSpc>
                <a:spcPct val="95000"/>
              </a:lnSpc>
              <a:spcBef>
                <a:spcPts val="400"/>
              </a:spcBef>
              <a:spcAft>
                <a:spcPts val="0"/>
              </a:spcAft>
              <a:buClr>
                <a:srgbClr val="120B7C"/>
              </a:buClr>
              <a:buSzPts val="1600"/>
              <a:buFont typeface="Arial"/>
              <a:buNone/>
              <a:defRPr sz="1600" b="1" i="0" u="none" strike="noStrike" cap="none">
                <a:solidFill>
                  <a:srgbClr val="120B7C"/>
                </a:solidFill>
                <a:latin typeface="Arial"/>
                <a:ea typeface="Arial"/>
                <a:cs typeface="Arial"/>
                <a:sym typeface="Arial"/>
              </a:defRPr>
            </a:lvl9pPr>
          </a:lstStyle>
          <a:p>
            <a:endParaRPr/>
          </a:p>
        </p:txBody>
      </p:sp>
      <p:sp>
        <p:nvSpPr>
          <p:cNvPr id="43" name="Google Shape;43;p9"/>
          <p:cNvSpPr txBox="1">
            <a:spLocks noGrp="1"/>
          </p:cNvSpPr>
          <p:nvPr>
            <p:ph type="body" idx="4"/>
          </p:nvPr>
        </p:nvSpPr>
        <p:spPr>
          <a:xfrm>
            <a:off x="4645025" y="2174875"/>
            <a:ext cx="4041775" cy="3951288"/>
          </a:xfrm>
          <a:prstGeom prst="rect">
            <a:avLst/>
          </a:prstGeom>
          <a:noFill/>
          <a:ln>
            <a:noFill/>
          </a:ln>
        </p:spPr>
        <p:txBody>
          <a:bodyPr spcFirstLastPara="1" wrap="square" lIns="0" tIns="0" rIns="0" bIns="0" anchor="t" anchorCtr="0"/>
          <a:lstStyle>
            <a:lvl1pPr marL="457200" marR="0" lvl="0" indent="-228600" algn="l" rtl="0">
              <a:lnSpc>
                <a:spcPct val="95000"/>
              </a:lnSpc>
              <a:spcBef>
                <a:spcPts val="840"/>
              </a:spcBef>
              <a:spcAft>
                <a:spcPts val="0"/>
              </a:spcAft>
              <a:buSzPts val="1400"/>
              <a:buNone/>
              <a:defRPr sz="2400" b="0" i="0" u="none" strike="noStrike" cap="none">
                <a:solidFill>
                  <a:srgbClr val="120B7C"/>
                </a:solidFill>
                <a:latin typeface="Arial"/>
                <a:ea typeface="Arial"/>
                <a:cs typeface="Arial"/>
                <a:sym typeface="Arial"/>
              </a:defRPr>
            </a:lvl1pPr>
            <a:lvl2pPr marL="914400" marR="0" lvl="1" indent="-355600" algn="l" rtl="0">
              <a:lnSpc>
                <a:spcPct val="95000"/>
              </a:lnSpc>
              <a:spcBef>
                <a:spcPts val="500"/>
              </a:spcBef>
              <a:spcAft>
                <a:spcPts val="0"/>
              </a:spcAft>
              <a:buClr>
                <a:srgbClr val="120B7C"/>
              </a:buClr>
              <a:buSzPts val="2000"/>
              <a:buFont typeface="Arial"/>
              <a:buChar char="–"/>
              <a:defRPr sz="2000" b="0" i="0" u="none" strike="noStrike" cap="none">
                <a:solidFill>
                  <a:srgbClr val="120B7C"/>
                </a:solidFill>
                <a:latin typeface="Arial"/>
                <a:ea typeface="Arial"/>
                <a:cs typeface="Arial"/>
                <a:sym typeface="Arial"/>
              </a:defRPr>
            </a:lvl2pPr>
            <a:lvl3pPr marL="1371600" marR="0" lvl="2" indent="-228600" algn="l" rtl="0">
              <a:lnSpc>
                <a:spcPct val="95000"/>
              </a:lnSpc>
              <a:spcBef>
                <a:spcPts val="450"/>
              </a:spcBef>
              <a:spcAft>
                <a:spcPts val="0"/>
              </a:spcAft>
              <a:buSzPts val="1400"/>
              <a:buNone/>
              <a:defRPr sz="18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Only" type="titleOnly">
  <p:cSld name="TITLE_ONLY">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285750" y="908050"/>
            <a:ext cx="8312150" cy="447675"/>
          </a:xfrm>
          <a:prstGeom prst="rect">
            <a:avLst/>
          </a:prstGeom>
          <a:noFill/>
          <a:ln>
            <a:noFill/>
          </a:ln>
        </p:spPr>
        <p:txBody>
          <a:bodyPr spcFirstLastPara="1" wrap="square" lIns="0" tIns="0" rIns="0" bIns="0" anchor="ctr" anchorCtr="0"/>
          <a:lstStyle>
            <a:lvl1pPr marR="0" lvl="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1pPr>
            <a:lvl2pPr marR="0" lvl="1"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R="0" lvl="2"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R="0" lvl="3"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R="0" lvl="4"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R="0" lvl="5"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R="0" lvl="6"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R="0" lvl="7"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R="0" lvl="8"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slideLayout" Target="../slideLayouts/slideLayout30.xml"/><Relationship Id="rId14" Type="http://schemas.openxmlformats.org/officeDocument/2006/relationships/slideLayout" Target="../slideLayouts/slideLayout31.xml"/><Relationship Id="rId15" Type="http://schemas.openxmlformats.org/officeDocument/2006/relationships/slideLayout" Target="../slideLayouts/slideLayout32.xml"/><Relationship Id="rId16" Type="http://schemas.openxmlformats.org/officeDocument/2006/relationships/theme" Target="../theme/theme2.xml"/><Relationship Id="rId17" Type="http://schemas.openxmlformats.org/officeDocument/2006/relationships/image" Target="../media/image1.jpeg"/><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3.xml"/><Relationship Id="rId12" Type="http://schemas.openxmlformats.org/officeDocument/2006/relationships/slideLayout" Target="../slideLayouts/slideLayout44.xml"/><Relationship Id="rId13" Type="http://schemas.openxmlformats.org/officeDocument/2006/relationships/slideLayout" Target="../slideLayouts/slideLayout45.xml"/><Relationship Id="rId14" Type="http://schemas.openxmlformats.org/officeDocument/2006/relationships/theme" Target="../theme/theme3.xml"/><Relationship Id="rId15" Type="http://schemas.openxmlformats.org/officeDocument/2006/relationships/image" Target="../media/image1.jpeg"/><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9" Type="http://schemas.openxmlformats.org/officeDocument/2006/relationships/slideLayout" Target="../slideLayouts/slideLayout41.xml"/><Relationship Id="rId10"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rate card_fmt"/>
          <p:cNvPicPr preferRelativeResize="0"/>
          <p:nvPr/>
        </p:nvPicPr>
        <p:blipFill rotWithShape="1">
          <a:blip r:embed="rId19">
            <a:alphaModFix/>
          </a:blip>
          <a:srcRect/>
          <a:stretch/>
        </p:blipFill>
        <p:spPr>
          <a:xfrm>
            <a:off x="0" y="0"/>
            <a:ext cx="9144000" cy="6858000"/>
          </a:xfrm>
          <a:prstGeom prst="rect">
            <a:avLst/>
          </a:prstGeom>
          <a:noFill/>
          <a:ln>
            <a:noFill/>
          </a:ln>
        </p:spPr>
      </p:pic>
      <p:sp>
        <p:nvSpPr>
          <p:cNvPr id="11" name="Google Shape;11;p1"/>
          <p:cNvSpPr txBox="1">
            <a:spLocks noGrp="1"/>
          </p:cNvSpPr>
          <p:nvPr>
            <p:ph type="body" idx="1"/>
          </p:nvPr>
        </p:nvSpPr>
        <p:spPr>
          <a:xfrm>
            <a:off x="296863" y="1573213"/>
            <a:ext cx="8542337" cy="4979987"/>
          </a:xfrm>
          <a:prstGeom prst="rect">
            <a:avLst/>
          </a:prstGeom>
          <a:noFill/>
          <a:ln>
            <a:noFill/>
          </a:ln>
        </p:spPr>
        <p:txBody>
          <a:bodyPr spcFirstLastPara="1" wrap="square" lIns="0" tIns="0" rIns="0" bIns="0" anchor="t" anchorCtr="0"/>
          <a:lstStyle>
            <a:lvl1pPr marL="457200" marR="0" lvl="0" indent="-228600" algn="l" rtl="0">
              <a:lnSpc>
                <a:spcPct val="95000"/>
              </a:lnSpc>
              <a:spcBef>
                <a:spcPts val="490"/>
              </a:spcBef>
              <a:spcAft>
                <a:spcPts val="0"/>
              </a:spcAft>
              <a:buSzPts val="1400"/>
              <a:buNone/>
              <a:defRPr sz="1400" b="0" i="0" u="none" strike="noStrike" cap="none">
                <a:solidFill>
                  <a:srgbClr val="120B7C"/>
                </a:solidFill>
                <a:latin typeface="Arial"/>
                <a:ea typeface="Arial"/>
                <a:cs typeface="Arial"/>
                <a:sym typeface="Arial"/>
              </a:defRPr>
            </a:lvl1pPr>
            <a:lvl2pPr marL="914400" marR="0" lvl="1"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
        <p:nvSpPr>
          <p:cNvPr id="12" name="Google Shape;12;p1"/>
          <p:cNvSpPr txBox="1">
            <a:spLocks noGrp="1"/>
          </p:cNvSpPr>
          <p:nvPr>
            <p:ph type="title"/>
          </p:nvPr>
        </p:nvSpPr>
        <p:spPr>
          <a:xfrm>
            <a:off x="285750" y="908050"/>
            <a:ext cx="8312150" cy="447675"/>
          </a:xfrm>
          <a:prstGeom prst="rect">
            <a:avLst/>
          </a:prstGeom>
          <a:noFill/>
          <a:ln>
            <a:noFill/>
          </a:ln>
        </p:spPr>
        <p:txBody>
          <a:bodyPr spcFirstLastPara="1" wrap="square" lIns="0" tIns="0" rIns="0" bIns="0" anchor="ctr" anchorCtr="0"/>
          <a:lstStyle>
            <a:lvl1pPr marR="0" lvl="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1pPr>
            <a:lvl2pPr marR="0" lvl="1"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R="0" lvl="2"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R="0" lvl="3"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R="0" lvl="4"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R="0" lvl="5"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R="0" lvl="6"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R="0" lvl="7"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R="0" lvl="8"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lt1"/>
        </a:solidFill>
        <a:effectLst/>
      </p:bgPr>
    </p:bg>
    <p:spTree>
      <p:nvGrpSpPr>
        <p:cNvPr id="1" name="Shape 76"/>
        <p:cNvGrpSpPr/>
        <p:nvPr/>
      </p:nvGrpSpPr>
      <p:grpSpPr>
        <a:xfrm>
          <a:off x="0" y="0"/>
          <a:ext cx="0" cy="0"/>
          <a:chOff x="0" y="0"/>
          <a:chExt cx="0" cy="0"/>
        </a:xfrm>
      </p:grpSpPr>
      <p:pic>
        <p:nvPicPr>
          <p:cNvPr id="77" name="Google Shape;77;p19" descr="rate card_fmt"/>
          <p:cNvPicPr preferRelativeResize="0"/>
          <p:nvPr/>
        </p:nvPicPr>
        <p:blipFill rotWithShape="1">
          <a:blip r:embed="rId17">
            <a:alphaModFix/>
          </a:blip>
          <a:srcRect/>
          <a:stretch/>
        </p:blipFill>
        <p:spPr>
          <a:xfrm>
            <a:off x="0" y="0"/>
            <a:ext cx="9144000" cy="6858000"/>
          </a:xfrm>
          <a:prstGeom prst="rect">
            <a:avLst/>
          </a:prstGeom>
          <a:noFill/>
          <a:ln>
            <a:noFill/>
          </a:ln>
        </p:spPr>
      </p:pic>
      <p:sp>
        <p:nvSpPr>
          <p:cNvPr id="78" name="Google Shape;78;p19"/>
          <p:cNvSpPr txBox="1">
            <a:spLocks noGrp="1"/>
          </p:cNvSpPr>
          <p:nvPr>
            <p:ph type="body" idx="1"/>
          </p:nvPr>
        </p:nvSpPr>
        <p:spPr>
          <a:xfrm>
            <a:off x="296863" y="1573213"/>
            <a:ext cx="8542200" cy="4980000"/>
          </a:xfrm>
          <a:prstGeom prst="rect">
            <a:avLst/>
          </a:prstGeom>
          <a:noFill/>
          <a:ln>
            <a:noFill/>
          </a:ln>
        </p:spPr>
        <p:txBody>
          <a:bodyPr spcFirstLastPara="1" wrap="square" lIns="91425" tIns="91425" rIns="91425" bIns="91425" anchor="t" anchorCtr="0"/>
          <a:lstStyle>
            <a:lvl1pPr marL="457200" marR="0" lvl="0" indent="-228600" algn="l" rtl="0">
              <a:lnSpc>
                <a:spcPct val="95000"/>
              </a:lnSpc>
              <a:spcBef>
                <a:spcPts val="490"/>
              </a:spcBef>
              <a:spcAft>
                <a:spcPts val="0"/>
              </a:spcAft>
              <a:buSzPts val="1400"/>
              <a:buNone/>
              <a:defRPr sz="1400" b="0" i="0" u="none" strike="noStrike" cap="none">
                <a:solidFill>
                  <a:srgbClr val="120B7C"/>
                </a:solidFill>
                <a:latin typeface="Arial"/>
                <a:ea typeface="Arial"/>
                <a:cs typeface="Arial"/>
                <a:sym typeface="Arial"/>
              </a:defRPr>
            </a:lvl1pPr>
            <a:lvl2pPr marL="914400" marR="0" lvl="1"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
        <p:nvSpPr>
          <p:cNvPr id="79" name="Google Shape;79;p19"/>
          <p:cNvSpPr txBox="1">
            <a:spLocks noGrp="1"/>
          </p:cNvSpPr>
          <p:nvPr>
            <p:ph type="title"/>
          </p:nvPr>
        </p:nvSpPr>
        <p:spPr>
          <a:xfrm>
            <a:off x="285750" y="908050"/>
            <a:ext cx="8312100" cy="4476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1pPr>
            <a:lvl2pPr marR="0" lvl="1"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R="0" lvl="2"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R="0" lvl="3"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R="0" lvl="4"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R="0" lvl="5"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R="0" lvl="6"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R="0" lvl="7"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R="0" lvl="8"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lt1"/>
        </a:solidFill>
        <a:effectLst/>
      </p:bgPr>
    </p:bg>
    <p:spTree>
      <p:nvGrpSpPr>
        <p:cNvPr id="1" name="Shape 136"/>
        <p:cNvGrpSpPr/>
        <p:nvPr/>
      </p:nvGrpSpPr>
      <p:grpSpPr>
        <a:xfrm>
          <a:off x="0" y="0"/>
          <a:ext cx="0" cy="0"/>
          <a:chOff x="0" y="0"/>
          <a:chExt cx="0" cy="0"/>
        </a:xfrm>
      </p:grpSpPr>
      <p:pic>
        <p:nvPicPr>
          <p:cNvPr id="137" name="Google Shape;137;p35" descr="rate card_fmt"/>
          <p:cNvPicPr preferRelativeResize="0"/>
          <p:nvPr/>
        </p:nvPicPr>
        <p:blipFill rotWithShape="1">
          <a:blip r:embed="rId15">
            <a:alphaModFix/>
          </a:blip>
          <a:srcRect/>
          <a:stretch/>
        </p:blipFill>
        <p:spPr>
          <a:xfrm>
            <a:off x="0" y="0"/>
            <a:ext cx="9144000" cy="6858000"/>
          </a:xfrm>
          <a:prstGeom prst="rect">
            <a:avLst/>
          </a:prstGeom>
          <a:noFill/>
          <a:ln>
            <a:noFill/>
          </a:ln>
        </p:spPr>
      </p:pic>
      <p:sp>
        <p:nvSpPr>
          <p:cNvPr id="138" name="Google Shape;138;p35"/>
          <p:cNvSpPr txBox="1">
            <a:spLocks noGrp="1"/>
          </p:cNvSpPr>
          <p:nvPr>
            <p:ph type="body" idx="1"/>
          </p:nvPr>
        </p:nvSpPr>
        <p:spPr>
          <a:xfrm>
            <a:off x="296863" y="1573213"/>
            <a:ext cx="8542200" cy="4980000"/>
          </a:xfrm>
          <a:prstGeom prst="rect">
            <a:avLst/>
          </a:prstGeom>
          <a:noFill/>
          <a:ln>
            <a:noFill/>
          </a:ln>
        </p:spPr>
        <p:txBody>
          <a:bodyPr spcFirstLastPara="1" wrap="square" lIns="91425" tIns="91425" rIns="91425" bIns="91425" anchor="t" anchorCtr="0"/>
          <a:lstStyle>
            <a:lvl1pPr marL="457200" marR="0" lvl="0" indent="-228600" algn="l" rtl="0">
              <a:lnSpc>
                <a:spcPct val="95000"/>
              </a:lnSpc>
              <a:spcBef>
                <a:spcPts val="490"/>
              </a:spcBef>
              <a:spcAft>
                <a:spcPts val="0"/>
              </a:spcAft>
              <a:buSzPts val="1400"/>
              <a:buNone/>
              <a:defRPr sz="1400" b="0" i="0" u="none" strike="noStrike" cap="none">
                <a:solidFill>
                  <a:srgbClr val="120B7C"/>
                </a:solidFill>
                <a:latin typeface="Arial"/>
                <a:ea typeface="Arial"/>
                <a:cs typeface="Arial"/>
                <a:sym typeface="Arial"/>
              </a:defRPr>
            </a:lvl1pPr>
            <a:lvl2pPr marL="914400" marR="0" lvl="1"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2pPr>
            <a:lvl3pPr marL="1371600" marR="0" lvl="2" indent="-228600" algn="l" rtl="0">
              <a:lnSpc>
                <a:spcPct val="95000"/>
              </a:lnSpc>
              <a:spcBef>
                <a:spcPts val="400"/>
              </a:spcBef>
              <a:spcAft>
                <a:spcPts val="0"/>
              </a:spcAft>
              <a:buSzPts val="1400"/>
              <a:buNone/>
              <a:defRPr sz="1600" b="0" i="0" u="none" strike="noStrike" cap="none">
                <a:solidFill>
                  <a:srgbClr val="120B7C"/>
                </a:solidFill>
                <a:latin typeface="Arial"/>
                <a:ea typeface="Arial"/>
                <a:cs typeface="Arial"/>
                <a:sym typeface="Arial"/>
              </a:defRPr>
            </a:lvl3pPr>
            <a:lvl4pPr marL="1828800" marR="0" lvl="3"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4pPr>
            <a:lvl5pPr marL="2286000" marR="0" lvl="4"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5pPr>
            <a:lvl6pPr marL="2743200" marR="0" lvl="5"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6pPr>
            <a:lvl7pPr marL="3200400" marR="0" lvl="6"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7pPr>
            <a:lvl8pPr marL="3657600" marR="0" lvl="7"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8pPr>
            <a:lvl9pPr marL="4114800" marR="0" lvl="8" indent="-330200" algn="l" rtl="0">
              <a:lnSpc>
                <a:spcPct val="95000"/>
              </a:lnSpc>
              <a:spcBef>
                <a:spcPts val="400"/>
              </a:spcBef>
              <a:spcAft>
                <a:spcPts val="0"/>
              </a:spcAft>
              <a:buClr>
                <a:srgbClr val="120B7C"/>
              </a:buClr>
              <a:buSzPts val="1600"/>
              <a:buFont typeface="Arial"/>
              <a:buChar char="»"/>
              <a:defRPr sz="1600" b="0" i="0" u="none" strike="noStrike" cap="none">
                <a:solidFill>
                  <a:srgbClr val="120B7C"/>
                </a:solidFill>
                <a:latin typeface="Arial"/>
                <a:ea typeface="Arial"/>
                <a:cs typeface="Arial"/>
                <a:sym typeface="Arial"/>
              </a:defRPr>
            </a:lvl9pPr>
          </a:lstStyle>
          <a:p>
            <a:endParaRPr/>
          </a:p>
        </p:txBody>
      </p:sp>
      <p:sp>
        <p:nvSpPr>
          <p:cNvPr id="139" name="Google Shape;139;p35"/>
          <p:cNvSpPr txBox="1">
            <a:spLocks noGrp="1"/>
          </p:cNvSpPr>
          <p:nvPr>
            <p:ph type="title"/>
          </p:nvPr>
        </p:nvSpPr>
        <p:spPr>
          <a:xfrm>
            <a:off x="285750" y="908050"/>
            <a:ext cx="8312100" cy="4476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1pPr>
            <a:lvl2pPr marL="0" marR="0" lvl="1"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2pPr>
            <a:lvl3pPr marL="0" marR="0" lvl="2"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3pPr>
            <a:lvl4pPr marL="0" marR="0" lvl="3"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4pPr>
            <a:lvl5pPr marL="0" marR="0" lvl="4"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5pPr>
            <a:lvl6pPr marL="457200" marR="0" lvl="5"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6pPr>
            <a:lvl7pPr marL="914400" marR="0" lvl="6"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7pPr>
            <a:lvl8pPr marL="1371600" marR="0" lvl="7"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8pPr>
            <a:lvl9pPr marL="1828800" marR="0" lvl="8" indent="0" algn="l" rtl="0">
              <a:lnSpc>
                <a:spcPct val="90000"/>
              </a:lnSpc>
              <a:spcBef>
                <a:spcPts val="0"/>
              </a:spcBef>
              <a:spcAft>
                <a:spcPts val="0"/>
              </a:spcAft>
              <a:buSzPts val="1400"/>
              <a:buNone/>
              <a:defRPr sz="2000" b="1" i="0" u="none" strike="noStrike" cap="none">
                <a:solidFill>
                  <a:srgbClr val="120B7C"/>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jpeg"/><Relationship Id="rId5" Type="http://schemas.openxmlformats.org/officeDocument/2006/relationships/image" Target="../media/image41.jpeg"/><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6.xml"/><Relationship Id="rId3" Type="http://schemas.openxmlformats.org/officeDocument/2006/relationships/image" Target="../media/image48.jpeg"/></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jpeg"/><Relationship Id="rId5" Type="http://schemas.openxmlformats.org/officeDocument/2006/relationships/image" Target="../media/image51.jpe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hyperlink" Target="https://issuu.com/massivemedia/docs/massivemedia_servicerates" TargetMode="External"/><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55.jpeg"/></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image" Target="../media/image57.jpeg"/><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5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59.jpeg"/></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9.jpeg"/><Relationship Id="rId1" Type="http://schemas.openxmlformats.org/officeDocument/2006/relationships/slideLayout" Target="../slideLayouts/slideLayout3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jpeg"/><Relationship Id="rId5" Type="http://schemas.openxmlformats.org/officeDocument/2006/relationships/image" Target="../media/image62.jpeg"/><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63.jpeg"/><Relationship Id="rId4" Type="http://schemas.openxmlformats.org/officeDocument/2006/relationships/image" Target="../media/image64.jpeg"/><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65.jpeg"/></Relationships>
</file>

<file path=ppt/slides/_rels/slide38.xml.rels><?xml version="1.0" encoding="UTF-8" standalone="yes"?>
<Relationships xmlns="http://schemas.openxmlformats.org/package/2006/relationships"><Relationship Id="rId11" Type="http://schemas.openxmlformats.org/officeDocument/2006/relationships/image" Target="../media/image74.jpeg"/><Relationship Id="rId12" Type="http://schemas.openxmlformats.org/officeDocument/2006/relationships/image" Target="../media/image75.jpeg"/><Relationship Id="rId13" Type="http://schemas.openxmlformats.org/officeDocument/2006/relationships/image" Target="../media/image76.png"/><Relationship Id="rId14" Type="http://schemas.openxmlformats.org/officeDocument/2006/relationships/image" Target="../media/image77.png"/><Relationship Id="rId15" Type="http://schemas.openxmlformats.org/officeDocument/2006/relationships/image" Target="../media/image78.jpeg"/><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66.jpeg"/><Relationship Id="rId4" Type="http://schemas.openxmlformats.org/officeDocument/2006/relationships/image" Target="../media/image67.jpeg"/><Relationship Id="rId5" Type="http://schemas.openxmlformats.org/officeDocument/2006/relationships/image" Target="../media/image68.jpeg"/><Relationship Id="rId6" Type="http://schemas.openxmlformats.org/officeDocument/2006/relationships/image" Target="../media/image69.jpeg"/><Relationship Id="rId7" Type="http://schemas.openxmlformats.org/officeDocument/2006/relationships/image" Target="../media/image70.jpeg"/><Relationship Id="rId8" Type="http://schemas.openxmlformats.org/officeDocument/2006/relationships/image" Target="../media/image71.jpeg"/><Relationship Id="rId9" Type="http://schemas.openxmlformats.org/officeDocument/2006/relationships/image" Target="../media/image72.jpeg"/><Relationship Id="rId10" Type="http://schemas.openxmlformats.org/officeDocument/2006/relationships/image" Target="../media/image73.png"/></Relationships>
</file>

<file path=ppt/slides/_rels/slide39.xml.rels><?xml version="1.0" encoding="UTF-8" standalone="yes"?>
<Relationships xmlns="http://schemas.openxmlformats.org/package/2006/relationships"><Relationship Id="rId3" Type="http://schemas.openxmlformats.org/officeDocument/2006/relationships/hyperlink" Target="http://www.looksharpsconnie.com/2012/05/taking-candy-from-strangers-in-trucks.html" TargetMode="External"/><Relationship Id="rId4" Type="http://schemas.openxmlformats.org/officeDocument/2006/relationships/image" Target="../media/image79.png"/><Relationship Id="rId5" Type="http://schemas.openxmlformats.org/officeDocument/2006/relationships/image" Target="../media/image80.jpeg"/><Relationship Id="rId6" Type="http://schemas.openxmlformats.org/officeDocument/2006/relationships/hyperlink" Target="http://www.masslive.com/fashion/index.ssf/2012/04/madewells_denim_road_trip_tour.html" TargetMode="External"/><Relationship Id="rId7" Type="http://schemas.openxmlformats.org/officeDocument/2006/relationships/image" Target="../media/image81.jpeg"/><Relationship Id="rId8" Type="http://schemas.openxmlformats.org/officeDocument/2006/relationships/image" Target="../media/image82.jpe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88.png"/><Relationship Id="rId4" Type="http://schemas.openxmlformats.org/officeDocument/2006/relationships/image" Target="../media/image89.png"/><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90.jpeg"/></Relationships>
</file>

<file path=ppt/slides/_rels/slide43.xml.rels><?xml version="1.0" encoding="UTF-8" standalone="yes"?>
<Relationships xmlns="http://schemas.openxmlformats.org/package/2006/relationships"><Relationship Id="rId3" Type="http://schemas.openxmlformats.org/officeDocument/2006/relationships/image" Target="../media/image91.png"/><Relationship Id="rId4" Type="http://schemas.openxmlformats.org/officeDocument/2006/relationships/image" Target="../media/image92.jpeg"/><Relationship Id="rId1" Type="http://schemas.openxmlformats.org/officeDocument/2006/relationships/slideLayout" Target="../slideLayouts/slideLayout19.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93.jpeg"/><Relationship Id="rId4" Type="http://schemas.openxmlformats.org/officeDocument/2006/relationships/image" Target="../media/image94.jpeg"/><Relationship Id="rId5" Type="http://schemas.openxmlformats.org/officeDocument/2006/relationships/image" Target="../media/image95.png"/><Relationship Id="rId6" Type="http://schemas.openxmlformats.org/officeDocument/2006/relationships/image" Target="../media/image96.jpeg"/><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97.jpeg"/><Relationship Id="rId4" Type="http://schemas.openxmlformats.org/officeDocument/2006/relationships/image" Target="../media/image98.png"/><Relationship Id="rId5" Type="http://schemas.openxmlformats.org/officeDocument/2006/relationships/image" Target="../media/image99.jpe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hyperlink" Target="http://www.looksharpsconnie.com/2012/05/taking-candy-from-strangers-in-trucks.html" TargetMode="External"/><Relationship Id="rId4" Type="http://schemas.openxmlformats.org/officeDocument/2006/relationships/image" Target="../media/image79.png"/><Relationship Id="rId5" Type="http://schemas.openxmlformats.org/officeDocument/2006/relationships/image" Target="../media/image80.jpeg"/><Relationship Id="rId6" Type="http://schemas.openxmlformats.org/officeDocument/2006/relationships/hyperlink" Target="http://www.masslive.com/fashion/index.ssf/2012/04/madewells_denim_road_trip_tour.html" TargetMode="External"/><Relationship Id="rId7" Type="http://schemas.openxmlformats.org/officeDocument/2006/relationships/image" Target="../media/image81.jpeg"/><Relationship Id="rId8" Type="http://schemas.openxmlformats.org/officeDocument/2006/relationships/image" Target="../media/image82.jpe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image" Target="../media/image100.png"/><Relationship Id="rId4" Type="http://schemas.openxmlformats.org/officeDocument/2006/relationships/image" Target="../media/image101.jpeg"/><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102.jpeg"/><Relationship Id="rId4" Type="http://schemas.openxmlformats.org/officeDocument/2006/relationships/image" Target="../media/image103.png"/><Relationship Id="rId5" Type="http://schemas.openxmlformats.org/officeDocument/2006/relationships/image" Target="../media/image104.png"/><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105.jpeg"/><Relationship Id="rId4" Type="http://schemas.openxmlformats.org/officeDocument/2006/relationships/image" Target="../media/image106.png"/><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107.png"/><Relationship Id="rId4" Type="http://schemas.openxmlformats.org/officeDocument/2006/relationships/image" Target="../media/image108.png"/><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image" Target="../media/image109.jpeg"/><Relationship Id="rId4" Type="http://schemas.openxmlformats.org/officeDocument/2006/relationships/image" Target="../media/image110.jpeg"/><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11.jpeg"/></Relationships>
</file>

<file path=ppt/slides/_rels/slide54.xml.rels><?xml version="1.0" encoding="UTF-8" standalone="yes"?>
<Relationships xmlns="http://schemas.openxmlformats.org/package/2006/relationships"><Relationship Id="rId3" Type="http://schemas.openxmlformats.org/officeDocument/2006/relationships/image" Target="../media/image112.jpeg"/><Relationship Id="rId4" Type="http://schemas.openxmlformats.org/officeDocument/2006/relationships/image" Target="../media/image113.jpeg"/><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image" Target="../media/image114.jpeg"/><Relationship Id="rId4" Type="http://schemas.openxmlformats.org/officeDocument/2006/relationships/image" Target="../media/image115.jpeg"/><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116.jpeg"/><Relationship Id="rId5" Type="http://schemas.openxmlformats.org/officeDocument/2006/relationships/image" Target="../media/image117.jpeg"/><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image" Target="../media/image118.png"/><Relationship Id="rId4" Type="http://schemas.openxmlformats.org/officeDocument/2006/relationships/image" Target="../media/image119.png"/><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3" Type="http://schemas.openxmlformats.org/officeDocument/2006/relationships/image" Target="../media/image120.png"/><Relationship Id="rId4" Type="http://schemas.openxmlformats.org/officeDocument/2006/relationships/image" Target="../media/image121.jpeg"/><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12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123.jpeg"/></Relationships>
</file>

<file path=ppt/slides/_rels/slide62.xml.rels><?xml version="1.0" encoding="UTF-8" standalone="yes"?>
<Relationships xmlns="http://schemas.openxmlformats.org/package/2006/relationships"><Relationship Id="rId3" Type="http://schemas.openxmlformats.org/officeDocument/2006/relationships/image" Target="../media/image124.jpeg"/><Relationship Id="rId4" Type="http://schemas.openxmlformats.org/officeDocument/2006/relationships/image" Target="../media/image125.jpeg"/><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126.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89"/>
        <p:cNvGrpSpPr/>
        <p:nvPr/>
      </p:nvGrpSpPr>
      <p:grpSpPr>
        <a:xfrm>
          <a:off x="0" y="0"/>
          <a:ext cx="0" cy="0"/>
          <a:chOff x="0" y="0"/>
          <a:chExt cx="0" cy="0"/>
        </a:xfrm>
      </p:grpSpPr>
      <p:sp>
        <p:nvSpPr>
          <p:cNvPr id="190" name="Google Shape;190;p49"/>
          <p:cNvSpPr/>
          <p:nvPr/>
        </p:nvSpPr>
        <p:spPr>
          <a:xfrm>
            <a:off x="0" y="0"/>
            <a:ext cx="9144000" cy="6858000"/>
          </a:xfrm>
          <a:prstGeom prst="rect">
            <a:avLst/>
          </a:prstGeom>
          <a:solidFill>
            <a:srgbClr val="1A2D7B"/>
          </a:solidFill>
          <a:ln w="9525" cap="flat" cmpd="sng">
            <a:solidFill>
              <a:srgbClr val="4A7EBB"/>
            </a:solidFill>
            <a:prstDash val="solid"/>
            <a:miter lim="800000"/>
            <a:headEnd type="none" w="sm" len="sm"/>
            <a:tailEnd type="none" w="sm" len="sm"/>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91" name="Google Shape;191;p49"/>
          <p:cNvSpPr txBox="1"/>
          <p:nvPr/>
        </p:nvSpPr>
        <p:spPr>
          <a:xfrm>
            <a:off x="3554845" y="2468274"/>
            <a:ext cx="4853100" cy="7161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b="1" dirty="0" err="1">
                <a:solidFill>
                  <a:schemeClr val="lt1"/>
                </a:solidFill>
                <a:latin typeface="Helvetica Neue"/>
                <a:ea typeface="Helvetica Neue"/>
                <a:cs typeface="Helvetica Neue"/>
                <a:sym typeface="Helvetica Neue"/>
              </a:rPr>
              <a:t>Massivemedia</a:t>
            </a:r>
            <a:r>
              <a:rPr lang="en-US" b="1" dirty="0">
                <a:solidFill>
                  <a:schemeClr val="lt1"/>
                </a:solidFill>
                <a:latin typeface="Helvetica Neue"/>
                <a:ea typeface="Helvetica Neue"/>
                <a:cs typeface="Helvetica Neue"/>
                <a:sym typeface="Helvetica Neue"/>
              </a:rPr>
              <a:t> Media Kit</a:t>
            </a:r>
            <a:endParaRPr b="1" dirty="0">
              <a:solidFill>
                <a:schemeClr val="lt1"/>
              </a:solidFill>
              <a:latin typeface="Helvetica Neue"/>
              <a:ea typeface="Helvetica Neue"/>
              <a:cs typeface="Helvetica Neue"/>
              <a:sym typeface="Helvetica Neue"/>
            </a:endParaRPr>
          </a:p>
          <a:p>
            <a:pPr marL="0" marR="0" lvl="0" indent="0" algn="r" rtl="0">
              <a:spcBef>
                <a:spcPts val="0"/>
              </a:spcBef>
              <a:spcAft>
                <a:spcPts val="0"/>
              </a:spcAft>
              <a:buNone/>
            </a:pPr>
            <a:r>
              <a:rPr lang="en-US" sz="1400" b="1" i="0" u="none" strike="noStrike" cap="none" dirty="0">
                <a:solidFill>
                  <a:schemeClr val="lt1"/>
                </a:solidFill>
                <a:latin typeface="Helvetica Neue"/>
                <a:ea typeface="Helvetica Neue"/>
                <a:cs typeface="Helvetica Neue"/>
                <a:sym typeface="Helvetica Neue"/>
              </a:rPr>
              <a:t>A few fun street level ideas</a:t>
            </a:r>
            <a:endParaRPr dirty="0"/>
          </a:p>
          <a:p>
            <a:pPr marL="0" marR="0" lvl="0" indent="0" algn="r" rtl="0">
              <a:spcBef>
                <a:spcPts val="0"/>
              </a:spcBef>
              <a:spcAft>
                <a:spcPts val="0"/>
              </a:spcAft>
              <a:buNone/>
            </a:pPr>
            <a:endParaRPr sz="1400" b="1" i="0" u="none" strike="noStrike" cap="none" dirty="0">
              <a:solidFill>
                <a:schemeClr val="lt1"/>
              </a:solidFill>
              <a:latin typeface="Helvetica Neue"/>
              <a:ea typeface="Helvetica Neue"/>
              <a:cs typeface="Helvetica Neue"/>
              <a:sym typeface="Helvetica Neue"/>
            </a:endParaRPr>
          </a:p>
          <a:p>
            <a:pPr marL="0" lvl="0" indent="0" algn="r" rtl="0">
              <a:spcBef>
                <a:spcPts val="0"/>
              </a:spcBef>
              <a:spcAft>
                <a:spcPts val="0"/>
              </a:spcAft>
              <a:buClr>
                <a:schemeClr val="dk1"/>
              </a:buClr>
              <a:buFont typeface="Arial"/>
              <a:buNone/>
            </a:pPr>
            <a:endParaRPr b="1" dirty="0">
              <a:solidFill>
                <a:schemeClr val="lt1"/>
              </a:solidFill>
              <a:latin typeface="Helvetica Neue"/>
              <a:ea typeface="Helvetica Neue"/>
              <a:cs typeface="Helvetica Neue"/>
              <a:sym typeface="Helvetica Neue"/>
            </a:endParaRPr>
          </a:p>
          <a:p>
            <a:pPr marL="0" lvl="0" indent="0" algn="r" rtl="0">
              <a:spcBef>
                <a:spcPts val="0"/>
              </a:spcBef>
              <a:spcAft>
                <a:spcPts val="0"/>
              </a:spcAft>
              <a:buClr>
                <a:schemeClr val="dk1"/>
              </a:buClr>
              <a:buFont typeface="Arial"/>
              <a:buNone/>
            </a:pPr>
            <a:r>
              <a:rPr lang="en-US" b="1" dirty="0">
                <a:solidFill>
                  <a:schemeClr val="lt1"/>
                </a:solidFill>
                <a:latin typeface="Helvetica Neue"/>
                <a:ea typeface="Helvetica Neue"/>
                <a:cs typeface="Helvetica Neue"/>
                <a:sym typeface="Helvetica Neue"/>
              </a:rPr>
              <a:t> Mark Miller 561-707-0138 cell</a:t>
            </a:r>
            <a:endParaRPr b="1" dirty="0">
              <a:solidFill>
                <a:schemeClr val="lt1"/>
              </a:solidFill>
              <a:latin typeface="Helvetica Neue"/>
              <a:ea typeface="Helvetica Neue"/>
              <a:cs typeface="Helvetica Neue"/>
              <a:sym typeface="Helvetica Neue"/>
            </a:endParaRPr>
          </a:p>
          <a:p>
            <a:pPr marL="0" lvl="0" indent="0" algn="r" rtl="0">
              <a:spcBef>
                <a:spcPts val="0"/>
              </a:spcBef>
              <a:spcAft>
                <a:spcPts val="0"/>
              </a:spcAft>
              <a:buClr>
                <a:schemeClr val="dk1"/>
              </a:buClr>
              <a:buFont typeface="Arial"/>
              <a:buNone/>
            </a:pPr>
            <a:r>
              <a:rPr lang="en-US" b="1" dirty="0">
                <a:solidFill>
                  <a:schemeClr val="lt1"/>
                </a:solidFill>
                <a:latin typeface="Helvetica Neue"/>
                <a:ea typeface="Helvetica Neue"/>
                <a:cs typeface="Helvetica Neue"/>
                <a:sym typeface="Helvetica Neue"/>
              </a:rPr>
              <a:t>Marilyn Miller 561-628-5807 </a:t>
            </a:r>
            <a:r>
              <a:rPr lang="en-US" b="1" dirty="0" smtClean="0">
                <a:solidFill>
                  <a:schemeClr val="lt1"/>
                </a:solidFill>
                <a:latin typeface="Helvetica Neue"/>
                <a:ea typeface="Helvetica Neue"/>
                <a:cs typeface="Helvetica Neue"/>
                <a:sym typeface="Helvetica Neue"/>
              </a:rPr>
              <a:t>cell</a:t>
            </a:r>
          </a:p>
          <a:p>
            <a:pPr marL="0" lvl="0" indent="0" algn="r" rtl="0">
              <a:spcBef>
                <a:spcPts val="0"/>
              </a:spcBef>
              <a:spcAft>
                <a:spcPts val="0"/>
              </a:spcAft>
              <a:buClr>
                <a:schemeClr val="dk1"/>
              </a:buClr>
              <a:buFont typeface="Arial"/>
              <a:buNone/>
            </a:pPr>
            <a:r>
              <a:rPr lang="en-US" b="1" dirty="0" smtClean="0">
                <a:solidFill>
                  <a:schemeClr val="lt1"/>
                </a:solidFill>
                <a:latin typeface="Helvetica Neue"/>
                <a:ea typeface="Helvetica Neue"/>
                <a:cs typeface="Helvetica Neue"/>
                <a:sym typeface="Helvetica Neue"/>
              </a:rPr>
              <a:t>561-641-3501 office</a:t>
            </a:r>
          </a:p>
          <a:p>
            <a:pPr marL="0" lvl="0" indent="0" algn="r" rtl="0">
              <a:spcBef>
                <a:spcPts val="0"/>
              </a:spcBef>
              <a:spcAft>
                <a:spcPts val="0"/>
              </a:spcAft>
              <a:buClr>
                <a:schemeClr val="dk1"/>
              </a:buClr>
              <a:buFont typeface="Arial"/>
              <a:buNone/>
            </a:pPr>
            <a:r>
              <a:rPr lang="en-US" b="1" dirty="0" err="1" smtClean="0">
                <a:solidFill>
                  <a:schemeClr val="lt1"/>
                </a:solidFill>
                <a:latin typeface="Helvetica Neue"/>
                <a:ea typeface="Helvetica Neue"/>
                <a:cs typeface="Helvetica Neue"/>
                <a:sym typeface="Helvetica Neue"/>
              </a:rPr>
              <a:t>www.oohmediausa.com</a:t>
            </a:r>
            <a:endParaRPr b="1" dirty="0">
              <a:solidFill>
                <a:schemeClr val="lt1"/>
              </a:solidFill>
              <a:latin typeface="Helvetica Neue"/>
              <a:ea typeface="Helvetica Neue"/>
              <a:cs typeface="Helvetica Neue"/>
              <a:sym typeface="Helvetica Neue"/>
            </a:endParaRPr>
          </a:p>
        </p:txBody>
      </p:sp>
      <p:sp>
        <p:nvSpPr>
          <p:cNvPr id="192" name="Google Shape;192;p49"/>
          <p:cNvSpPr txBox="1"/>
          <p:nvPr/>
        </p:nvSpPr>
        <p:spPr>
          <a:xfrm>
            <a:off x="4440238" y="4129088"/>
            <a:ext cx="4133700" cy="4617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200" b="0" i="0" u="none" strike="noStrike" cap="none">
              <a:solidFill>
                <a:schemeClr val="lt1"/>
              </a:solidFill>
              <a:latin typeface="Helvetica Neue"/>
              <a:ea typeface="Helvetica Neue"/>
              <a:cs typeface="Helvetica Neue"/>
              <a:sym typeface="Helvetica Neue"/>
            </a:endParaRPr>
          </a:p>
          <a:p>
            <a:pPr marL="0" marR="0" lvl="0" indent="0" algn="ctr" rtl="0">
              <a:spcBef>
                <a:spcPts val="0"/>
              </a:spcBef>
              <a:spcAft>
                <a:spcPts val="0"/>
              </a:spcAft>
              <a:buNone/>
            </a:pPr>
            <a:r>
              <a:rPr lang="en-US" sz="1200">
                <a:solidFill>
                  <a:schemeClr val="lt1"/>
                </a:solidFill>
                <a:latin typeface="Helvetica Neue"/>
                <a:ea typeface="Helvetica Neue"/>
                <a:cs typeface="Helvetica Neue"/>
                <a:sym typeface="Helvetica Neue"/>
              </a:rPr>
              <a:t>Mark@oohmediausa.com	</a:t>
            </a:r>
            <a:endParaRPr sz="1200">
              <a:solidFill>
                <a:schemeClr val="lt1"/>
              </a:solidFill>
              <a:latin typeface="Helvetica Neue"/>
              <a:ea typeface="Helvetica Neue"/>
              <a:cs typeface="Helvetica Neue"/>
              <a:sym typeface="Helvetica Neue"/>
            </a:endParaRPr>
          </a:p>
          <a:p>
            <a:pPr marL="0" marR="0" lvl="0" indent="0" algn="ctr" rtl="0">
              <a:spcBef>
                <a:spcPts val="0"/>
              </a:spcBef>
              <a:spcAft>
                <a:spcPts val="0"/>
              </a:spcAft>
              <a:buNone/>
            </a:pPr>
            <a:r>
              <a:rPr lang="en-US" sz="1200">
                <a:solidFill>
                  <a:schemeClr val="lt1"/>
                </a:solidFill>
                <a:latin typeface="Helvetica Neue"/>
                <a:ea typeface="Helvetica Neue"/>
                <a:cs typeface="Helvetica Neue"/>
                <a:sym typeface="Helvetica Neue"/>
              </a:rPr>
              <a:t>Marilyn@oohmediausa.com</a:t>
            </a:r>
            <a:endParaRPr sz="1200">
              <a:solidFill>
                <a:schemeClr val="lt1"/>
              </a:solidFill>
              <a:latin typeface="Helvetica Neue"/>
              <a:ea typeface="Helvetica Neue"/>
              <a:cs typeface="Helvetica Neue"/>
              <a:sym typeface="Helvetica Neue"/>
            </a:endParaRPr>
          </a:p>
        </p:txBody>
      </p:sp>
      <p:sp>
        <p:nvSpPr>
          <p:cNvPr id="193" name="Google Shape;193;p49"/>
          <p:cNvSpPr txBox="1"/>
          <p:nvPr/>
        </p:nvSpPr>
        <p:spPr>
          <a:xfrm>
            <a:off x="3814763" y="6269038"/>
            <a:ext cx="4853100" cy="7161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i="0" u="none" strike="noStrike" cap="none">
                <a:solidFill>
                  <a:schemeClr val="lt1"/>
                </a:solidFill>
                <a:latin typeface="Gill Sans"/>
                <a:ea typeface="Gill Sans"/>
                <a:cs typeface="Gill Sans"/>
                <a:sym typeface="Gill Sans"/>
              </a:rPr>
              <a:t>MASSIVEMEDIA</a:t>
            </a:r>
            <a:endParaRPr/>
          </a:p>
        </p:txBody>
      </p:sp>
      <p:pic>
        <p:nvPicPr>
          <p:cNvPr id="194" name="Google Shape;194;p49" descr="th_McGraw-10.9_.13-street-paint-1_2_.jpg"/>
          <p:cNvPicPr preferRelativeResize="0"/>
          <p:nvPr/>
        </p:nvPicPr>
        <p:blipFill rotWithShape="1">
          <a:blip r:embed="rId3">
            <a:alphaModFix/>
          </a:blip>
          <a:srcRect/>
          <a:stretch/>
        </p:blipFill>
        <p:spPr>
          <a:xfrm>
            <a:off x="843455" y="3657600"/>
            <a:ext cx="3500820" cy="262561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96"/>
        <p:cNvGrpSpPr/>
        <p:nvPr/>
      </p:nvGrpSpPr>
      <p:grpSpPr>
        <a:xfrm>
          <a:off x="0" y="0"/>
          <a:ext cx="0" cy="0"/>
          <a:chOff x="0" y="0"/>
          <a:chExt cx="0" cy="0"/>
        </a:xfrm>
      </p:grpSpPr>
      <p:sp>
        <p:nvSpPr>
          <p:cNvPr id="297" name="Google Shape;297;p58"/>
          <p:cNvSpPr txBox="1">
            <a:spLocks noGrp="1"/>
          </p:cNvSpPr>
          <p:nvPr>
            <p:ph type="title"/>
          </p:nvPr>
        </p:nvSpPr>
        <p:spPr>
          <a:xfrm>
            <a:off x="285750" y="908050"/>
            <a:ext cx="8312150" cy="44767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1600" b="0" i="0" u="none" strike="noStrike" cap="none">
                <a:solidFill>
                  <a:srgbClr val="262626"/>
                </a:solidFill>
                <a:latin typeface="Tahoma"/>
                <a:ea typeface="Tahoma"/>
                <a:cs typeface="Tahoma"/>
                <a:sym typeface="Tahoma"/>
              </a:rPr>
              <a:t>Mobile Billboard – </a:t>
            </a:r>
            <a:endParaRPr/>
          </a:p>
        </p:txBody>
      </p:sp>
      <p:sp>
        <p:nvSpPr>
          <p:cNvPr id="298" name="Google Shape;298;p58"/>
          <p:cNvSpPr/>
          <p:nvPr/>
        </p:nvSpPr>
        <p:spPr>
          <a:xfrm>
            <a:off x="203200" y="1878013"/>
            <a:ext cx="4878388" cy="4979987"/>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Clr>
                <a:srgbClr val="120B7C"/>
              </a:buClr>
              <a:buSzPts val="1200"/>
              <a:buFont typeface="Noto Sans Symbols"/>
              <a:buNone/>
            </a:pPr>
            <a:r>
              <a:rPr lang="en-US" sz="1200">
                <a:solidFill>
                  <a:srgbClr val="262626"/>
                </a:solidFill>
                <a:latin typeface="Tahoma"/>
                <a:ea typeface="Tahoma"/>
                <a:cs typeface="Tahoma"/>
                <a:sym typeface="Tahoma"/>
              </a:rPr>
              <a:t> Mobile Billboards are the perfect way to get your message out on the streets and to the consumers.</a:t>
            </a:r>
            <a:endParaRPr/>
          </a:p>
          <a:p>
            <a:pPr marL="0" marR="0" lvl="0" indent="0" algn="l" rtl="0">
              <a:lnSpc>
                <a:spcPct val="85000"/>
              </a:lnSpc>
              <a:spcBef>
                <a:spcPts val="420"/>
              </a:spcBef>
              <a:spcAft>
                <a:spcPts val="0"/>
              </a:spcAft>
              <a:buClr>
                <a:srgbClr val="120B7C"/>
              </a:buClr>
              <a:buSzPts val="1200"/>
              <a:buFont typeface="Noto Sans Symbols"/>
              <a:buNone/>
            </a:pPr>
            <a:endParaRPr sz="1200">
              <a:solidFill>
                <a:srgbClr val="262626"/>
              </a:solidFill>
              <a:latin typeface="Tahoma"/>
              <a:ea typeface="Tahoma"/>
              <a:cs typeface="Tahoma"/>
              <a:sym typeface="Tahoma"/>
            </a:endParaRPr>
          </a:p>
          <a:p>
            <a:pPr marL="0" marR="0" lvl="0" indent="0" algn="l" rtl="0">
              <a:lnSpc>
                <a:spcPct val="95000"/>
              </a:lnSpc>
              <a:spcBef>
                <a:spcPts val="420"/>
              </a:spcBef>
              <a:spcAft>
                <a:spcPts val="0"/>
              </a:spcAft>
              <a:buClr>
                <a:srgbClr val="120B7C"/>
              </a:buClr>
              <a:buSzPts val="1200"/>
              <a:buFont typeface="Noto Sans Symbols"/>
              <a:buNone/>
            </a:pPr>
            <a:r>
              <a:rPr lang="en-US" sz="1200">
                <a:solidFill>
                  <a:srgbClr val="262626"/>
                </a:solidFill>
                <a:latin typeface="Tahoma"/>
                <a:ea typeface="Tahoma"/>
                <a:cs typeface="Tahoma"/>
                <a:sym typeface="Tahoma"/>
              </a:rPr>
              <a:t>Mobile advertising displays boost name recognition 15 times greater than any other form of advertising.  Our mobile billboards will follow a designated schedule provided by your client, and they work at least an 8 hour day during prime viewing hours. </a:t>
            </a:r>
            <a:endParaRPr/>
          </a:p>
          <a:p>
            <a:pPr marL="0" marR="0" lvl="0" indent="0" algn="l" rtl="0">
              <a:lnSpc>
                <a:spcPct val="95000"/>
              </a:lnSpc>
              <a:spcBef>
                <a:spcPts val="420"/>
              </a:spcBef>
              <a:spcAft>
                <a:spcPts val="0"/>
              </a:spcAft>
              <a:buClr>
                <a:srgbClr val="120B7C"/>
              </a:buClr>
              <a:buSzPts val="1200"/>
              <a:buFont typeface="Noto Sans Symbols"/>
              <a:buNone/>
            </a:pPr>
            <a:endParaRPr sz="1200">
              <a:solidFill>
                <a:srgbClr val="262626"/>
              </a:solidFill>
              <a:latin typeface="Tahoma"/>
              <a:ea typeface="Tahoma"/>
              <a:cs typeface="Tahoma"/>
              <a:sym typeface="Tahoma"/>
            </a:endParaRPr>
          </a:p>
          <a:p>
            <a:pPr marL="0" marR="0" lvl="0" indent="0" algn="l" rtl="0">
              <a:lnSpc>
                <a:spcPct val="95000"/>
              </a:lnSpc>
              <a:spcBef>
                <a:spcPts val="420"/>
              </a:spcBef>
              <a:spcAft>
                <a:spcPts val="0"/>
              </a:spcAft>
              <a:buClr>
                <a:srgbClr val="120B7C"/>
              </a:buClr>
              <a:buSzPts val="1200"/>
              <a:buFont typeface="Noto Sans Symbols"/>
              <a:buNone/>
            </a:pPr>
            <a:r>
              <a:rPr lang="en-US" sz="1200">
                <a:solidFill>
                  <a:srgbClr val="262626"/>
                </a:solidFill>
                <a:latin typeface="Tahoma"/>
                <a:ea typeface="Tahoma"/>
                <a:cs typeface="Tahoma"/>
                <a:sym typeface="Tahoma"/>
              </a:rPr>
              <a:t>We will help design a program that will reach all of your target areas.</a:t>
            </a:r>
            <a:endParaRPr/>
          </a:p>
          <a:p>
            <a:pPr marL="0" marR="0" lvl="0" indent="0" algn="l" rtl="0">
              <a:lnSpc>
                <a:spcPct val="95000"/>
              </a:lnSpc>
              <a:spcBef>
                <a:spcPts val="420"/>
              </a:spcBef>
              <a:spcAft>
                <a:spcPts val="0"/>
              </a:spcAft>
              <a:buClr>
                <a:srgbClr val="120B7C"/>
              </a:buClr>
              <a:buSzPts val="1200"/>
              <a:buFont typeface="Noto Sans Symbols"/>
              <a:buNone/>
            </a:pPr>
            <a:endParaRPr sz="1200">
              <a:solidFill>
                <a:srgbClr val="262626"/>
              </a:solidFill>
              <a:latin typeface="Tahoma"/>
              <a:ea typeface="Tahoma"/>
              <a:cs typeface="Tahoma"/>
              <a:sym typeface="Tahoma"/>
            </a:endParaRPr>
          </a:p>
          <a:p>
            <a:pPr marL="0" marR="0" lvl="0" indent="0" algn="l" rtl="0">
              <a:lnSpc>
                <a:spcPct val="85000"/>
              </a:lnSpc>
              <a:spcBef>
                <a:spcPts val="420"/>
              </a:spcBef>
              <a:spcAft>
                <a:spcPts val="0"/>
              </a:spcAft>
              <a:buClr>
                <a:srgbClr val="120B7C"/>
              </a:buClr>
              <a:buSzPts val="1200"/>
              <a:buFont typeface="Noto Sans Symbols"/>
              <a:buNone/>
            </a:pPr>
            <a:endParaRPr/>
          </a:p>
          <a:p>
            <a:pPr marL="0" marR="0" lvl="0" indent="0" algn="l" rtl="0">
              <a:lnSpc>
                <a:spcPct val="85000"/>
              </a:lnSpc>
              <a:spcBef>
                <a:spcPts val="490"/>
              </a:spcBef>
              <a:spcAft>
                <a:spcPts val="0"/>
              </a:spcAft>
              <a:buClr>
                <a:srgbClr val="120B7C"/>
              </a:buClr>
              <a:buSzPts val="1400"/>
              <a:buFont typeface="Noto Sans Symbols"/>
              <a:buNone/>
            </a:pPr>
            <a:endParaRPr sz="1400" b="1">
              <a:solidFill>
                <a:srgbClr val="120B7C"/>
              </a:solidFill>
              <a:latin typeface="Tahoma"/>
              <a:ea typeface="Tahoma"/>
              <a:cs typeface="Tahoma"/>
              <a:sym typeface="Tahoma"/>
            </a:endParaRPr>
          </a:p>
          <a:p>
            <a:pPr marL="0" marR="0" lvl="0" indent="0" algn="l" rtl="0">
              <a:lnSpc>
                <a:spcPct val="85000"/>
              </a:lnSpc>
              <a:spcBef>
                <a:spcPts val="490"/>
              </a:spcBef>
              <a:spcAft>
                <a:spcPts val="0"/>
              </a:spcAft>
              <a:buClr>
                <a:srgbClr val="120B7C"/>
              </a:buClr>
              <a:buSzPts val="1400"/>
              <a:buFont typeface="Noto Sans Symbols"/>
              <a:buNone/>
            </a:pPr>
            <a:endParaRPr sz="1400" b="1">
              <a:solidFill>
                <a:srgbClr val="120B7C"/>
              </a:solidFill>
              <a:latin typeface="Tahoma"/>
              <a:ea typeface="Tahoma"/>
              <a:cs typeface="Tahoma"/>
              <a:sym typeface="Tahoma"/>
            </a:endParaRPr>
          </a:p>
        </p:txBody>
      </p:sp>
      <p:pic>
        <p:nvPicPr>
          <p:cNvPr id="299" name="Google Shape;299;p58"/>
          <p:cNvPicPr preferRelativeResize="0"/>
          <p:nvPr/>
        </p:nvPicPr>
        <p:blipFill rotWithShape="1">
          <a:blip r:embed="rId3">
            <a:alphaModFix/>
          </a:blip>
          <a:srcRect/>
          <a:stretch/>
        </p:blipFill>
        <p:spPr>
          <a:xfrm>
            <a:off x="5349935" y="1715009"/>
            <a:ext cx="3338513" cy="4019550"/>
          </a:xfrm>
          <a:prstGeom prst="rect">
            <a:avLst/>
          </a:prstGeom>
          <a:noFill/>
          <a:ln>
            <a:noFill/>
          </a:ln>
        </p:spPr>
      </p:pic>
      <p:sp>
        <p:nvSpPr>
          <p:cNvPr id="300" name="Google Shape;300;p58"/>
          <p:cNvSpPr/>
          <p:nvPr/>
        </p:nvSpPr>
        <p:spPr>
          <a:xfrm>
            <a:off x="5727939" y="1370495"/>
            <a:ext cx="45720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i="1">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grpSp>
        <p:nvGrpSpPr>
          <p:cNvPr id="301" name="Google Shape;301;p58"/>
          <p:cNvGrpSpPr/>
          <p:nvPr/>
        </p:nvGrpSpPr>
        <p:grpSpPr>
          <a:xfrm>
            <a:off x="0" y="6146800"/>
            <a:ext cx="9144000" cy="838200"/>
            <a:chOff x="0" y="6146800"/>
            <a:chExt cx="9144000" cy="838200"/>
          </a:xfrm>
        </p:grpSpPr>
        <p:sp>
          <p:nvSpPr>
            <p:cNvPr id="302" name="Google Shape;302;p58"/>
            <p:cNvSpPr/>
            <p:nvPr/>
          </p:nvSpPr>
          <p:spPr>
            <a:xfrm>
              <a:off x="0" y="6146800"/>
              <a:ext cx="9144000" cy="762000"/>
            </a:xfrm>
            <a:prstGeom prst="rect">
              <a:avLst/>
            </a:prstGeom>
            <a:solidFill>
              <a:srgbClr val="1A2D7B"/>
            </a:solidFill>
            <a:ln w="9525" cap="flat" cmpd="sng">
              <a:solidFill>
                <a:srgbClr val="4A7EBB"/>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 name="Google Shape;303;p58"/>
            <p:cNvSpPr txBox="1"/>
            <p:nvPr/>
          </p:nvSpPr>
          <p:spPr>
            <a:xfrm>
              <a:off x="3814763" y="6269038"/>
              <a:ext cx="4852987" cy="71596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a:solidFill>
                    <a:schemeClr val="lt1"/>
                  </a:solidFill>
                  <a:latin typeface="Gill Sans"/>
                  <a:ea typeface="Gill Sans"/>
                  <a:cs typeface="Gill Sans"/>
                  <a:sym typeface="Gill Sans"/>
                </a:rPr>
                <a:t>MASSIVEMEDIA</a:t>
              </a:r>
              <a:endParaRPr/>
            </a:p>
          </p:txBody>
        </p:sp>
      </p:grpSp>
      <p:sp>
        <p:nvSpPr>
          <p:cNvPr id="304" name="Google Shape;304;p58"/>
          <p:cNvSpPr/>
          <p:nvPr/>
        </p:nvSpPr>
        <p:spPr>
          <a:xfrm>
            <a:off x="6241256" y="450586"/>
            <a:ext cx="2606411" cy="321733"/>
          </a:xfrm>
          <a:prstGeom prst="rect">
            <a:avLst/>
          </a:prstGeom>
          <a:solidFill>
            <a:srgbClr val="2626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09"/>
        <p:cNvGrpSpPr/>
        <p:nvPr/>
      </p:nvGrpSpPr>
      <p:grpSpPr>
        <a:xfrm>
          <a:off x="0" y="0"/>
          <a:ext cx="0" cy="0"/>
          <a:chOff x="0" y="0"/>
          <a:chExt cx="0" cy="0"/>
        </a:xfrm>
      </p:grpSpPr>
      <p:sp>
        <p:nvSpPr>
          <p:cNvPr id="310" name="Google Shape;310;p59"/>
          <p:cNvSpPr txBox="1">
            <a:spLocks noGrp="1"/>
          </p:cNvSpPr>
          <p:nvPr>
            <p:ph type="title"/>
          </p:nvPr>
        </p:nvSpPr>
        <p:spPr>
          <a:xfrm>
            <a:off x="285750" y="908050"/>
            <a:ext cx="8312150" cy="44767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2000" b="1" i="0" u="none" strike="noStrike" cap="none">
                <a:solidFill>
                  <a:srgbClr val="3F3F3F"/>
                </a:solidFill>
                <a:latin typeface="Arial"/>
                <a:ea typeface="Arial"/>
                <a:cs typeface="Arial"/>
                <a:sym typeface="Arial"/>
              </a:rPr>
              <a:t>Gas Pump Topper Advertising </a:t>
            </a:r>
            <a:endParaRPr/>
          </a:p>
        </p:txBody>
      </p:sp>
      <p:sp>
        <p:nvSpPr>
          <p:cNvPr id="311" name="Google Shape;311;p59"/>
          <p:cNvSpPr txBox="1">
            <a:spLocks noGrp="1"/>
          </p:cNvSpPr>
          <p:nvPr>
            <p:ph type="body" idx="1"/>
          </p:nvPr>
        </p:nvSpPr>
        <p:spPr>
          <a:xfrm>
            <a:off x="296863" y="1573213"/>
            <a:ext cx="5006975" cy="3824287"/>
          </a:xfrm>
          <a:prstGeom prst="rect">
            <a:avLst/>
          </a:prstGeom>
          <a:noFill/>
          <a:ln>
            <a:noFill/>
          </a:ln>
        </p:spPr>
        <p:txBody>
          <a:bodyPr spcFirstLastPara="1" wrap="square" lIns="0" tIns="0" rIns="0" bIns="0" anchor="t" anchorCtr="0">
            <a:noAutofit/>
          </a:bodyPr>
          <a:lstStyle/>
          <a:p>
            <a:pPr marL="0" marR="0" lvl="0" indent="-76200" algn="l" rtl="0">
              <a:lnSpc>
                <a:spcPct val="95000"/>
              </a:lnSpc>
              <a:spcBef>
                <a:spcPts val="0"/>
              </a:spcBef>
              <a:spcAft>
                <a:spcPts val="0"/>
              </a:spcAft>
              <a:buClr>
                <a:srgbClr val="120B7C"/>
              </a:buClr>
              <a:buSzPts val="1200"/>
              <a:buFont typeface="Noto Sans Symbols"/>
              <a:buChar char="●"/>
            </a:pPr>
            <a:r>
              <a:rPr lang="en-US" sz="1200" b="0" i="0" u="none" strike="noStrike" cap="none">
                <a:solidFill>
                  <a:srgbClr val="120B7C"/>
                </a:solidFill>
                <a:latin typeface="Arial"/>
                <a:ea typeface="Arial"/>
                <a:cs typeface="Arial"/>
                <a:sym typeface="Arial"/>
              </a:rPr>
              <a:t> </a:t>
            </a:r>
            <a:r>
              <a:rPr lang="en-US" sz="1200" b="0" i="0" u="none" strike="noStrike" cap="none">
                <a:solidFill>
                  <a:srgbClr val="404040"/>
                </a:solidFill>
                <a:latin typeface="Arial"/>
                <a:ea typeface="Arial"/>
                <a:cs typeface="Arial"/>
                <a:sym typeface="Arial"/>
              </a:rPr>
              <a:t>Massivemedia builds buzz among  car savvy men and women via a  turn-key Gas Station Marketing Campaign </a:t>
            </a:r>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404040"/>
              </a:solidFill>
              <a:latin typeface="Arial"/>
              <a:ea typeface="Arial"/>
              <a:cs typeface="Arial"/>
              <a:sym typeface="Arial"/>
            </a:endParaRPr>
          </a:p>
          <a:p>
            <a:pPr marL="0" marR="0" lvl="0" indent="-76200" algn="l" rtl="0">
              <a:lnSpc>
                <a:spcPct val="95000"/>
              </a:lnSpc>
              <a:spcBef>
                <a:spcPts val="0"/>
              </a:spcBef>
              <a:spcAft>
                <a:spcPts val="0"/>
              </a:spcAft>
              <a:buClr>
                <a:srgbClr val="404040"/>
              </a:buClr>
              <a:buSzPts val="1200"/>
              <a:buFont typeface="Noto Sans Symbols"/>
              <a:buChar char="●"/>
            </a:pPr>
            <a:r>
              <a:rPr lang="en-US" sz="1200" b="0" i="0" u="none" strike="noStrike" cap="none">
                <a:solidFill>
                  <a:srgbClr val="404040"/>
                </a:solidFill>
                <a:latin typeface="Arial"/>
                <a:ea typeface="Arial"/>
                <a:cs typeface="Arial"/>
                <a:sym typeface="Arial"/>
              </a:rPr>
              <a:t>Gas Stations are chosen to target specific demographics and maximize exposure</a:t>
            </a:r>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404040"/>
              </a:solidFill>
              <a:latin typeface="Arial"/>
              <a:ea typeface="Arial"/>
              <a:cs typeface="Arial"/>
              <a:sym typeface="Arial"/>
            </a:endParaRPr>
          </a:p>
          <a:p>
            <a:pPr marL="0" marR="0" lvl="0" indent="-76200" algn="l" rtl="0">
              <a:lnSpc>
                <a:spcPct val="95000"/>
              </a:lnSpc>
              <a:spcBef>
                <a:spcPts val="0"/>
              </a:spcBef>
              <a:spcAft>
                <a:spcPts val="0"/>
              </a:spcAft>
              <a:buClr>
                <a:srgbClr val="404040"/>
              </a:buClr>
              <a:buSzPts val="1200"/>
              <a:buFont typeface="Noto Sans Symbols"/>
              <a:buChar char="•"/>
            </a:pPr>
            <a:r>
              <a:rPr lang="en-US" sz="1200" b="0" i="0" u="none" strike="noStrike" cap="none">
                <a:solidFill>
                  <a:srgbClr val="404040"/>
                </a:solidFill>
                <a:latin typeface="Arial"/>
                <a:ea typeface="Arial"/>
                <a:cs typeface="Arial"/>
                <a:sym typeface="Arial"/>
              </a:rPr>
              <a:t>Additional items such as floor wraps. Interior signage, and window signage or Ice box wraps are available</a:t>
            </a:r>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404040"/>
              </a:solidFill>
              <a:latin typeface="Arial"/>
              <a:ea typeface="Arial"/>
              <a:cs typeface="Arial"/>
              <a:sym typeface="Arial"/>
            </a:endParaRPr>
          </a:p>
          <a:p>
            <a:pPr marL="0" marR="0" lvl="0" indent="-66675" algn="l" rtl="0">
              <a:lnSpc>
                <a:spcPct val="95000"/>
              </a:lnSpc>
              <a:spcBef>
                <a:spcPts val="0"/>
              </a:spcBef>
              <a:spcAft>
                <a:spcPts val="0"/>
              </a:spcAft>
              <a:buClr>
                <a:srgbClr val="404040"/>
              </a:buClr>
              <a:buSzPts val="1050"/>
              <a:buFont typeface="Noto Sans Symbols"/>
              <a:buChar char="•"/>
            </a:pPr>
            <a:r>
              <a:rPr lang="en-US" sz="1050" b="0" i="0" u="none" strike="noStrike" cap="none">
                <a:solidFill>
                  <a:srgbClr val="404040"/>
                </a:solidFill>
                <a:latin typeface="Arial"/>
                <a:ea typeface="Arial"/>
                <a:cs typeface="Arial"/>
                <a:sym typeface="Arial"/>
              </a:rPr>
              <a:t>- 2’ x 2’ floor graphic can be added for $50 per location. Production additional</a:t>
            </a:r>
            <a:endParaRPr/>
          </a:p>
          <a:p>
            <a:pPr marL="0" marR="0" lvl="0" indent="-66675" algn="l" rtl="0">
              <a:lnSpc>
                <a:spcPct val="95000"/>
              </a:lnSpc>
              <a:spcBef>
                <a:spcPts val="0"/>
              </a:spcBef>
              <a:spcAft>
                <a:spcPts val="0"/>
              </a:spcAft>
              <a:buClr>
                <a:srgbClr val="404040"/>
              </a:buClr>
              <a:buSzPts val="1050"/>
              <a:buFont typeface="Noto Sans Symbols"/>
              <a:buChar char="•"/>
            </a:pPr>
            <a:r>
              <a:rPr lang="en-US" sz="1050" b="0" i="0" u="none" strike="noStrike" cap="none">
                <a:solidFill>
                  <a:srgbClr val="404040"/>
                </a:solidFill>
                <a:latin typeface="Arial"/>
                <a:ea typeface="Arial"/>
                <a:cs typeface="Arial"/>
                <a:sym typeface="Arial"/>
              </a:rPr>
              <a:t>-23” x 33.5” Window cling added for $90 per location. Production additional</a:t>
            </a:r>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404040"/>
              </a:solidFill>
              <a:latin typeface="Arial"/>
              <a:ea typeface="Arial"/>
              <a:cs typeface="Arial"/>
              <a:sym typeface="Arial"/>
            </a:endParaRPr>
          </a:p>
          <a:p>
            <a:pPr marL="0" marR="0" lvl="0" indent="-76200" algn="l" rtl="0">
              <a:lnSpc>
                <a:spcPct val="95000"/>
              </a:lnSpc>
              <a:spcBef>
                <a:spcPts val="0"/>
              </a:spcBef>
              <a:spcAft>
                <a:spcPts val="0"/>
              </a:spcAft>
              <a:buClr>
                <a:srgbClr val="404040"/>
              </a:buClr>
              <a:buSzPts val="1200"/>
              <a:buFont typeface="Noto Sans Symbols"/>
              <a:buChar char="•"/>
            </a:pPr>
            <a:r>
              <a:rPr lang="en-US" sz="1200" b="0" i="0" u="none" strike="noStrike" cap="none">
                <a:solidFill>
                  <a:srgbClr val="404040"/>
                </a:solidFill>
                <a:latin typeface="Arial"/>
                <a:ea typeface="Arial"/>
                <a:cs typeface="Arial"/>
                <a:sym typeface="Arial"/>
              </a:rPr>
              <a:t>Program 25 stations  3  2 sided units per station </a:t>
            </a:r>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404040"/>
              </a:solidFill>
              <a:latin typeface="Arial"/>
              <a:ea typeface="Arial"/>
              <a:cs typeface="Arial"/>
              <a:sym typeface="Arial"/>
            </a:endParaRPr>
          </a:p>
        </p:txBody>
      </p:sp>
      <p:sp>
        <p:nvSpPr>
          <p:cNvPr id="312" name="Google Shape;312;p59"/>
          <p:cNvSpPr/>
          <p:nvPr/>
        </p:nvSpPr>
        <p:spPr>
          <a:xfrm>
            <a:off x="-125413" y="2603500"/>
            <a:ext cx="6103938" cy="323850"/>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None/>
            </a:pPr>
            <a:r>
              <a:rPr lang="en-US" sz="1600">
                <a:solidFill>
                  <a:srgbClr val="120B7C"/>
                </a:solidFill>
                <a:latin typeface="Arial"/>
                <a:ea typeface="Arial"/>
                <a:cs typeface="Arial"/>
                <a:sym typeface="Arial"/>
              </a:rPr>
              <a:t>	</a:t>
            </a:r>
            <a:endParaRPr/>
          </a:p>
        </p:txBody>
      </p:sp>
      <p:sp>
        <p:nvSpPr>
          <p:cNvPr id="313" name="Google Shape;313;p59"/>
          <p:cNvSpPr/>
          <p:nvPr/>
        </p:nvSpPr>
        <p:spPr>
          <a:xfrm>
            <a:off x="449263" y="4114800"/>
            <a:ext cx="5341937" cy="13239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pic>
        <p:nvPicPr>
          <p:cNvPr id="314" name="Google Shape;314;p59" descr="http://cfpub.epa.gov/npstbx/files/PumpTopperArtwork4_cup.jpg"/>
          <p:cNvPicPr preferRelativeResize="0"/>
          <p:nvPr/>
        </p:nvPicPr>
        <p:blipFill rotWithShape="1">
          <a:blip r:embed="rId3">
            <a:alphaModFix/>
          </a:blip>
          <a:srcRect/>
          <a:stretch/>
        </p:blipFill>
        <p:spPr>
          <a:xfrm>
            <a:off x="11113" y="5622925"/>
            <a:ext cx="1714500" cy="1042988"/>
          </a:xfrm>
          <a:prstGeom prst="rect">
            <a:avLst/>
          </a:prstGeom>
          <a:noFill/>
          <a:ln>
            <a:noFill/>
          </a:ln>
        </p:spPr>
      </p:pic>
      <p:pic>
        <p:nvPicPr>
          <p:cNvPr id="315" name="Google Shape;315;p59" descr="https://encrypted-tbn2.google.com/images?q=tbn:ANd9GcQHbMIJ9bSo4gHVqE7ZoIilmu5G89_AbJGyhJk238pChmzVqxpzYA"/>
          <p:cNvPicPr preferRelativeResize="0"/>
          <p:nvPr/>
        </p:nvPicPr>
        <p:blipFill rotWithShape="1">
          <a:blip r:embed="rId4">
            <a:alphaModFix/>
          </a:blip>
          <a:srcRect/>
          <a:stretch/>
        </p:blipFill>
        <p:spPr>
          <a:xfrm>
            <a:off x="1931988" y="5622925"/>
            <a:ext cx="1758950" cy="1044575"/>
          </a:xfrm>
          <a:prstGeom prst="rect">
            <a:avLst/>
          </a:prstGeom>
          <a:noFill/>
          <a:ln>
            <a:noFill/>
          </a:ln>
        </p:spPr>
      </p:pic>
      <p:pic>
        <p:nvPicPr>
          <p:cNvPr id="316" name="Google Shape;316;p59" descr="https://encrypted-tbn0.google.com/images?q=tbn:ANd9GcQed4MTK3vnFXH_arfpYkkXVszCkw1JEKa_2k_4zTjdij38NXze"/>
          <p:cNvPicPr preferRelativeResize="0"/>
          <p:nvPr/>
        </p:nvPicPr>
        <p:blipFill rotWithShape="1">
          <a:blip r:embed="rId5">
            <a:alphaModFix/>
          </a:blip>
          <a:srcRect/>
          <a:stretch/>
        </p:blipFill>
        <p:spPr>
          <a:xfrm>
            <a:off x="3800475" y="5672138"/>
            <a:ext cx="1655763" cy="993775"/>
          </a:xfrm>
          <a:prstGeom prst="rect">
            <a:avLst/>
          </a:prstGeom>
          <a:noFill/>
          <a:ln>
            <a:noFill/>
          </a:ln>
        </p:spPr>
      </p:pic>
      <p:pic>
        <p:nvPicPr>
          <p:cNvPr id="317" name="Google Shape;317;p59" descr="SANY0127.JPG"/>
          <p:cNvPicPr preferRelativeResize="0"/>
          <p:nvPr/>
        </p:nvPicPr>
        <p:blipFill rotWithShape="1">
          <a:blip r:embed="rId6">
            <a:alphaModFix/>
          </a:blip>
          <a:srcRect/>
          <a:stretch/>
        </p:blipFill>
        <p:spPr>
          <a:xfrm>
            <a:off x="5737225" y="1773238"/>
            <a:ext cx="3052763" cy="2289175"/>
          </a:xfrm>
          <a:prstGeom prst="rect">
            <a:avLst/>
          </a:prstGeom>
          <a:noFill/>
          <a:ln>
            <a:noFill/>
          </a:ln>
        </p:spPr>
      </p:pic>
      <p:sp>
        <p:nvSpPr>
          <p:cNvPr id="318" name="Google Shape;318;p59"/>
          <p:cNvSpPr/>
          <p:nvPr/>
        </p:nvSpPr>
        <p:spPr>
          <a:xfrm>
            <a:off x="6241256" y="450586"/>
            <a:ext cx="2606411" cy="321733"/>
          </a:xfrm>
          <a:prstGeom prst="rect">
            <a:avLst/>
          </a:prstGeom>
          <a:solidFill>
            <a:srgbClr val="2626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23"/>
        <p:cNvGrpSpPr/>
        <p:nvPr/>
      </p:nvGrpSpPr>
      <p:grpSpPr>
        <a:xfrm>
          <a:off x="0" y="0"/>
          <a:ext cx="0" cy="0"/>
          <a:chOff x="0" y="0"/>
          <a:chExt cx="0" cy="0"/>
        </a:xfrm>
      </p:grpSpPr>
      <p:sp>
        <p:nvSpPr>
          <p:cNvPr id="324" name="Google Shape;324;p60"/>
          <p:cNvSpPr txBox="1">
            <a:spLocks noGrp="1"/>
          </p:cNvSpPr>
          <p:nvPr>
            <p:ph type="title"/>
          </p:nvPr>
        </p:nvSpPr>
        <p:spPr>
          <a:xfrm>
            <a:off x="285750" y="908050"/>
            <a:ext cx="8312150" cy="44767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2000" b="1" i="0" u="none" strike="noStrike" cap="none">
                <a:solidFill>
                  <a:srgbClr val="3F3F3F"/>
                </a:solidFill>
                <a:latin typeface="Arial"/>
                <a:ea typeface="Arial"/>
                <a:cs typeface="Arial"/>
                <a:sym typeface="Arial"/>
              </a:rPr>
              <a:t>Sticker tagging </a:t>
            </a:r>
            <a:endParaRPr/>
          </a:p>
        </p:txBody>
      </p:sp>
      <p:sp>
        <p:nvSpPr>
          <p:cNvPr id="325" name="Google Shape;325;p60"/>
          <p:cNvSpPr txBox="1">
            <a:spLocks noGrp="1"/>
          </p:cNvSpPr>
          <p:nvPr>
            <p:ph type="body" idx="1"/>
          </p:nvPr>
        </p:nvSpPr>
        <p:spPr>
          <a:xfrm>
            <a:off x="296865" y="1573214"/>
            <a:ext cx="5006975" cy="3824287"/>
          </a:xfrm>
          <a:prstGeom prst="rect">
            <a:avLst/>
          </a:prstGeom>
          <a:noFill/>
          <a:ln>
            <a:noFill/>
          </a:ln>
        </p:spPr>
        <p:txBody>
          <a:bodyPr spcFirstLastPara="1" wrap="square" lIns="0" tIns="0" rIns="0" bIns="0" anchor="t" anchorCtr="0">
            <a:noAutofit/>
          </a:bodyPr>
          <a:lstStyle/>
          <a:p>
            <a:pPr marL="0" marR="0" lvl="0" indent="-76200" algn="l" rtl="0">
              <a:lnSpc>
                <a:spcPct val="95000"/>
              </a:lnSpc>
              <a:spcBef>
                <a:spcPts val="0"/>
              </a:spcBef>
              <a:spcAft>
                <a:spcPts val="0"/>
              </a:spcAft>
              <a:buClr>
                <a:srgbClr val="120B7C"/>
              </a:buClr>
              <a:buSzPts val="1200"/>
              <a:buFont typeface="Noto Sans Symbols"/>
              <a:buChar char="●"/>
            </a:pPr>
            <a:r>
              <a:rPr lang="en-US" sz="1200" b="0" i="0" u="none" strike="noStrike" cap="none">
                <a:solidFill>
                  <a:srgbClr val="120B7C"/>
                </a:solidFill>
                <a:latin typeface="Arial"/>
                <a:ea typeface="Arial"/>
                <a:cs typeface="Arial"/>
                <a:sym typeface="Arial"/>
              </a:rPr>
              <a:t> </a:t>
            </a:r>
            <a:r>
              <a:rPr lang="en-US" sz="1200" b="0" i="0" u="none" strike="noStrike" cap="none">
                <a:solidFill>
                  <a:srgbClr val="3F3F3F"/>
                </a:solidFill>
                <a:latin typeface="Arial"/>
                <a:ea typeface="Arial"/>
                <a:cs typeface="Arial"/>
                <a:sym typeface="Arial"/>
              </a:rPr>
              <a:t>Massivemedia builds sticky buzz among savvy men and women via a  turn-key Street Level Marketing Campaign </a:t>
            </a:r>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3F3F3F"/>
              </a:solidFill>
              <a:latin typeface="Arial"/>
              <a:ea typeface="Arial"/>
              <a:cs typeface="Arial"/>
              <a:sym typeface="Arial"/>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3F3F3F"/>
              </a:solidFill>
              <a:latin typeface="Arial"/>
              <a:ea typeface="Arial"/>
              <a:cs typeface="Arial"/>
              <a:sym typeface="Arial"/>
            </a:endParaRPr>
          </a:p>
          <a:p>
            <a:pPr marL="0" marR="0" lvl="0" indent="-76200" algn="l" rtl="0">
              <a:lnSpc>
                <a:spcPct val="95000"/>
              </a:lnSpc>
              <a:spcBef>
                <a:spcPts val="0"/>
              </a:spcBef>
              <a:spcAft>
                <a:spcPts val="0"/>
              </a:spcAft>
              <a:buClr>
                <a:srgbClr val="3F3F3F"/>
              </a:buClr>
              <a:buSzPts val="1200"/>
              <a:buFont typeface="Noto Sans Symbols"/>
              <a:buChar char="•"/>
            </a:pPr>
            <a:r>
              <a:rPr lang="en-US" sz="1200" b="0" i="0" u="none" strike="noStrike" cap="none">
                <a:solidFill>
                  <a:srgbClr val="3F3F3F"/>
                </a:solidFill>
                <a:latin typeface="Arial"/>
                <a:ea typeface="Arial"/>
                <a:cs typeface="Arial"/>
                <a:sym typeface="Arial"/>
              </a:rPr>
              <a:t> </a:t>
            </a:r>
            <a:endParaRPr/>
          </a:p>
          <a:p>
            <a:pPr marL="0" marR="0" lvl="0" indent="-76200" algn="l" rtl="0">
              <a:lnSpc>
                <a:spcPct val="95000"/>
              </a:lnSpc>
              <a:spcBef>
                <a:spcPts val="0"/>
              </a:spcBef>
              <a:spcAft>
                <a:spcPts val="0"/>
              </a:spcAft>
              <a:buClr>
                <a:srgbClr val="3F3F3F"/>
              </a:buClr>
              <a:buSzPts val="1200"/>
              <a:buFont typeface="Noto Sans Symbols"/>
              <a:buChar char="•"/>
            </a:pPr>
            <a:r>
              <a:rPr lang="en-US" sz="1200" b="0" i="0" u="none" strike="noStrike" cap="none">
                <a:solidFill>
                  <a:srgbClr val="3F3F3F"/>
                </a:solidFill>
                <a:latin typeface="Arial"/>
                <a:ea typeface="Arial"/>
                <a:cs typeface="Arial"/>
                <a:sym typeface="Arial"/>
              </a:rPr>
              <a:t> Following direction from the client, We will identify target areas and place  stickers in ones and small clusters in the specified neighborhoods</a:t>
            </a:r>
            <a:endParaRPr/>
          </a:p>
        </p:txBody>
      </p:sp>
      <p:sp>
        <p:nvSpPr>
          <p:cNvPr id="326" name="Google Shape;326;p60"/>
          <p:cNvSpPr/>
          <p:nvPr/>
        </p:nvSpPr>
        <p:spPr>
          <a:xfrm>
            <a:off x="1047749" y="2603500"/>
            <a:ext cx="6103939" cy="326243"/>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None/>
            </a:pPr>
            <a:r>
              <a:rPr lang="en-US" sz="1600">
                <a:solidFill>
                  <a:srgbClr val="120B7C"/>
                </a:solidFill>
                <a:latin typeface="Arial"/>
                <a:ea typeface="Arial"/>
                <a:cs typeface="Arial"/>
                <a:sym typeface="Arial"/>
              </a:rPr>
              <a:t>	</a:t>
            </a:r>
            <a:endParaRPr/>
          </a:p>
        </p:txBody>
      </p:sp>
      <p:sp>
        <p:nvSpPr>
          <p:cNvPr id="327" name="Google Shape;327;p60"/>
          <p:cNvSpPr txBox="1"/>
          <p:nvPr/>
        </p:nvSpPr>
        <p:spPr>
          <a:xfrm>
            <a:off x="619991" y="3496975"/>
            <a:ext cx="5029200" cy="61555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i="1">
              <a:solidFill>
                <a:srgbClr val="120B7C"/>
              </a:solidFill>
              <a:latin typeface="Arial"/>
              <a:ea typeface="Arial"/>
              <a:cs typeface="Arial"/>
              <a:sym typeface="Arial"/>
            </a:endParaRPr>
          </a:p>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28" name="Google Shape;328;p60"/>
          <p:cNvSpPr/>
          <p:nvPr/>
        </p:nvSpPr>
        <p:spPr>
          <a:xfrm>
            <a:off x="399379" y="2996541"/>
            <a:ext cx="5341937" cy="209288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3F3F3F"/>
                </a:solidFill>
                <a:latin typeface="Arial"/>
                <a:ea typeface="Arial"/>
                <a:cs typeface="Arial"/>
                <a:sym typeface="Arial"/>
              </a:rPr>
              <a:t>Program includes Printing and Posting</a:t>
            </a:r>
            <a:endParaRPr/>
          </a:p>
          <a:p>
            <a:pPr marL="0" marR="0" lvl="0" indent="-63500" algn="l" rtl="0">
              <a:spcBef>
                <a:spcPts val="0"/>
              </a:spcBef>
              <a:spcAft>
                <a:spcPts val="0"/>
              </a:spcAft>
              <a:buClr>
                <a:srgbClr val="3F3F3F"/>
              </a:buClr>
              <a:buSzPts val="1000"/>
              <a:buFont typeface="Arial"/>
              <a:buChar char="-"/>
            </a:pPr>
            <a:r>
              <a:rPr lang="en-US" sz="1000">
                <a:solidFill>
                  <a:srgbClr val="3F3F3F"/>
                </a:solidFill>
                <a:latin typeface="Arial"/>
                <a:ea typeface="Arial"/>
                <a:cs typeface="Arial"/>
                <a:sym typeface="Arial"/>
              </a:rPr>
              <a:t>Average size 4’ x 4’</a:t>
            </a:r>
            <a:endParaRPr/>
          </a:p>
          <a:p>
            <a:pPr marL="0" marR="0" lvl="0" indent="0" algn="l" rtl="0">
              <a:spcBef>
                <a:spcPts val="0"/>
              </a:spcBef>
              <a:spcAft>
                <a:spcPts val="0"/>
              </a:spcAft>
              <a:buNone/>
            </a:pPr>
            <a:endParaRPr sz="1000">
              <a:solidFill>
                <a:srgbClr val="3F3F3F"/>
              </a:solidFill>
              <a:latin typeface="Arial"/>
              <a:ea typeface="Arial"/>
              <a:cs typeface="Arial"/>
              <a:sym typeface="Arial"/>
            </a:endParaRPr>
          </a:p>
          <a:p>
            <a:pPr marL="0" marR="0" lvl="0" indent="0" algn="l" rtl="0">
              <a:spcBef>
                <a:spcPts val="0"/>
              </a:spcBef>
              <a:spcAft>
                <a:spcPts val="0"/>
              </a:spcAft>
              <a:buNone/>
            </a:pPr>
            <a:endParaRPr/>
          </a:p>
          <a:p>
            <a:pPr marL="0" marR="0" lvl="0" indent="0" algn="l" rtl="0">
              <a:spcBef>
                <a:spcPts val="0"/>
              </a:spcBef>
              <a:spcAft>
                <a:spcPts val="0"/>
              </a:spcAft>
              <a:buNone/>
            </a:pPr>
            <a:endParaRPr sz="1000">
              <a:solidFill>
                <a:srgbClr val="3F3F3F"/>
              </a:solidFill>
              <a:latin typeface="Arial"/>
              <a:ea typeface="Arial"/>
              <a:cs typeface="Arial"/>
              <a:sym typeface="Arial"/>
            </a:endParaRPr>
          </a:p>
          <a:p>
            <a:pPr marL="0" marR="0" lvl="0" indent="0" algn="l" rtl="0">
              <a:spcBef>
                <a:spcPts val="0"/>
              </a:spcBef>
              <a:spcAft>
                <a:spcPts val="0"/>
              </a:spcAft>
              <a:buNone/>
            </a:pPr>
            <a:endParaRPr/>
          </a:p>
        </p:txBody>
      </p:sp>
      <p:sp>
        <p:nvSpPr>
          <p:cNvPr id="329" name="Google Shape;329;p60"/>
          <p:cNvSpPr/>
          <p:nvPr/>
        </p:nvSpPr>
        <p:spPr>
          <a:xfrm>
            <a:off x="0" y="6146800"/>
            <a:ext cx="9144000" cy="762000"/>
          </a:xfrm>
          <a:prstGeom prst="rect">
            <a:avLst/>
          </a:prstGeom>
          <a:solidFill>
            <a:srgbClr val="1A2D7B"/>
          </a:solidFill>
          <a:ln w="9525" cap="flat" cmpd="sng">
            <a:solidFill>
              <a:srgbClr val="4A7EBB"/>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0" name="Google Shape;330;p60"/>
          <p:cNvSpPr/>
          <p:nvPr/>
        </p:nvSpPr>
        <p:spPr>
          <a:xfrm>
            <a:off x="7094915" y="6323964"/>
            <a:ext cx="1672253"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a:solidFill>
                  <a:schemeClr val="lt1"/>
                </a:solidFill>
                <a:latin typeface="Gill Sans"/>
                <a:ea typeface="Gill Sans"/>
                <a:cs typeface="Gill Sans"/>
                <a:sym typeface="Gill Sans"/>
              </a:rPr>
              <a:t>MASSIVEMEDIA</a:t>
            </a:r>
            <a:endParaRPr/>
          </a:p>
        </p:txBody>
      </p:sp>
      <p:pic>
        <p:nvPicPr>
          <p:cNvPr id="331" name="Google Shape;331;p60"/>
          <p:cNvPicPr preferRelativeResize="0"/>
          <p:nvPr/>
        </p:nvPicPr>
        <p:blipFill rotWithShape="1">
          <a:blip r:embed="rId3">
            <a:alphaModFix/>
          </a:blip>
          <a:srcRect/>
          <a:stretch/>
        </p:blipFill>
        <p:spPr>
          <a:xfrm>
            <a:off x="6806257" y="4045789"/>
            <a:ext cx="1877039" cy="1737324"/>
          </a:xfrm>
          <a:prstGeom prst="rect">
            <a:avLst/>
          </a:prstGeom>
          <a:noFill/>
          <a:ln>
            <a:noFill/>
          </a:ln>
        </p:spPr>
      </p:pic>
      <p:pic>
        <p:nvPicPr>
          <p:cNvPr id="332" name="Google Shape;332;p60" descr="D:\desktop p\desktop p\Promotion Photos\By JOB\Versus\Sticker Photos\NYC Stickers\IMG_6059.JPG"/>
          <p:cNvPicPr preferRelativeResize="0"/>
          <p:nvPr/>
        </p:nvPicPr>
        <p:blipFill rotWithShape="1">
          <a:blip r:embed="rId4">
            <a:alphaModFix/>
          </a:blip>
          <a:srcRect/>
          <a:stretch/>
        </p:blipFill>
        <p:spPr>
          <a:xfrm>
            <a:off x="6823494" y="1984076"/>
            <a:ext cx="1846053" cy="1745359"/>
          </a:xfrm>
          <a:prstGeom prst="rect">
            <a:avLst/>
          </a:prstGeom>
          <a:noFill/>
          <a:ln>
            <a:noFill/>
          </a:ln>
        </p:spPr>
      </p:pic>
      <p:sp>
        <p:nvSpPr>
          <p:cNvPr id="333" name="Google Shape;333;p60"/>
          <p:cNvSpPr/>
          <p:nvPr/>
        </p:nvSpPr>
        <p:spPr>
          <a:xfrm>
            <a:off x="6241256" y="450586"/>
            <a:ext cx="2606411" cy="321733"/>
          </a:xfrm>
          <a:prstGeom prst="rect">
            <a:avLst/>
          </a:prstGeom>
          <a:solidFill>
            <a:srgbClr val="2626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38"/>
        <p:cNvGrpSpPr/>
        <p:nvPr/>
      </p:nvGrpSpPr>
      <p:grpSpPr>
        <a:xfrm>
          <a:off x="0" y="0"/>
          <a:ext cx="0" cy="0"/>
          <a:chOff x="0" y="0"/>
          <a:chExt cx="0" cy="0"/>
        </a:xfrm>
      </p:grpSpPr>
      <p:sp>
        <p:nvSpPr>
          <p:cNvPr id="339" name="Google Shape;339;p61"/>
          <p:cNvSpPr txBox="1">
            <a:spLocks noGrp="1"/>
          </p:cNvSpPr>
          <p:nvPr>
            <p:ph type="title"/>
          </p:nvPr>
        </p:nvSpPr>
        <p:spPr>
          <a:xfrm>
            <a:off x="173038" y="928688"/>
            <a:ext cx="8229600" cy="41275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1600" b="1" i="0" u="none" strike="noStrike" cap="none">
                <a:solidFill>
                  <a:srgbClr val="3F3F3F"/>
                </a:solidFill>
                <a:latin typeface="Arial"/>
                <a:ea typeface="Arial"/>
                <a:cs typeface="Arial"/>
                <a:sym typeface="Arial"/>
              </a:rPr>
              <a:t>Wild Posters on permitted locations</a:t>
            </a:r>
            <a:endParaRPr/>
          </a:p>
        </p:txBody>
      </p:sp>
      <p:sp>
        <p:nvSpPr>
          <p:cNvPr id="340" name="Google Shape;340;p61"/>
          <p:cNvSpPr/>
          <p:nvPr/>
        </p:nvSpPr>
        <p:spPr>
          <a:xfrm>
            <a:off x="0" y="1420813"/>
            <a:ext cx="26289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1" name="Google Shape;341;p61"/>
          <p:cNvSpPr/>
          <p:nvPr/>
        </p:nvSpPr>
        <p:spPr>
          <a:xfrm>
            <a:off x="0" y="1420813"/>
            <a:ext cx="2697163"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aphicFrame>
        <p:nvGraphicFramePr>
          <p:cNvPr id="342" name="Google Shape;342;p61"/>
          <p:cNvGraphicFramePr/>
          <p:nvPr/>
        </p:nvGraphicFramePr>
        <p:xfrm>
          <a:off x="1468438" y="2336800"/>
          <a:ext cx="2032000" cy="428625"/>
        </p:xfrm>
        <a:graphic>
          <a:graphicData uri="http://schemas.openxmlformats.org/drawingml/2006/table">
            <a:tbl>
              <a:tblPr>
                <a:noFill/>
                <a:tableStyleId>{A2807B3D-87B1-4A3F-B264-78C61CB739C1}</a:tableStyleId>
              </a:tblPr>
              <a:tblGrid>
                <a:gridCol w="911225"/>
                <a:gridCol w="1120775"/>
              </a:tblGrid>
              <a:tr h="428625">
                <a:tc>
                  <a:txBody>
                    <a:bodyPr/>
                    <a:lstStyle/>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120B7C"/>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
        <p:nvSpPr>
          <p:cNvPr id="343" name="Google Shape;343;p61"/>
          <p:cNvSpPr/>
          <p:nvPr/>
        </p:nvSpPr>
        <p:spPr>
          <a:xfrm>
            <a:off x="0" y="1420813"/>
            <a:ext cx="29718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4" name="Google Shape;344;p61"/>
          <p:cNvSpPr txBox="1"/>
          <p:nvPr/>
        </p:nvSpPr>
        <p:spPr>
          <a:xfrm>
            <a:off x="119063" y="987425"/>
            <a:ext cx="184150" cy="274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120B7C"/>
              </a:solidFill>
              <a:latin typeface="Arial"/>
              <a:ea typeface="Arial"/>
              <a:cs typeface="Arial"/>
              <a:sym typeface="Arial"/>
            </a:endParaRPr>
          </a:p>
        </p:txBody>
      </p:sp>
      <p:sp>
        <p:nvSpPr>
          <p:cNvPr id="345" name="Google Shape;345;p61"/>
          <p:cNvSpPr txBox="1"/>
          <p:nvPr/>
        </p:nvSpPr>
        <p:spPr>
          <a:xfrm>
            <a:off x="276225" y="1025525"/>
            <a:ext cx="184150" cy="22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b="1">
              <a:solidFill>
                <a:schemeClr val="dk1"/>
              </a:solidFill>
              <a:latin typeface="Arial"/>
              <a:ea typeface="Arial"/>
              <a:cs typeface="Arial"/>
              <a:sym typeface="Arial"/>
            </a:endParaRPr>
          </a:p>
        </p:txBody>
      </p:sp>
      <p:sp>
        <p:nvSpPr>
          <p:cNvPr id="346" name="Google Shape;346;p61"/>
          <p:cNvSpPr/>
          <p:nvPr/>
        </p:nvSpPr>
        <p:spPr>
          <a:xfrm>
            <a:off x="478848" y="1554740"/>
            <a:ext cx="5102225" cy="497998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20B7C"/>
              </a:buClr>
              <a:buSzPts val="1200"/>
              <a:buFont typeface="Noto Sans Symbols"/>
              <a:buNone/>
            </a:pPr>
            <a:r>
              <a:rPr lang="en-US" sz="1200">
                <a:solidFill>
                  <a:srgbClr val="3F3F3F"/>
                </a:solidFill>
                <a:latin typeface="Arial"/>
                <a:ea typeface="Arial"/>
                <a:cs typeface="Arial"/>
                <a:sym typeface="Arial"/>
              </a:rPr>
              <a:t>Massivemedia will deliver a  fully permitted wild posting program in the quantities described below. </a:t>
            </a:r>
            <a:endParaRPr/>
          </a:p>
          <a:p>
            <a:pPr marL="0" marR="0" lvl="0" indent="0" algn="l" rtl="0">
              <a:lnSpc>
                <a:spcPct val="90000"/>
              </a:lnSpc>
              <a:spcBef>
                <a:spcPts val="420"/>
              </a:spcBef>
              <a:spcAft>
                <a:spcPts val="0"/>
              </a:spcAft>
              <a:buClr>
                <a:srgbClr val="120B7C"/>
              </a:buClr>
              <a:buSzPts val="1200"/>
              <a:buFont typeface="Noto Sans Symbols"/>
              <a:buNone/>
            </a:pPr>
            <a:endParaRPr sz="1200">
              <a:solidFill>
                <a:srgbClr val="3F3F3F"/>
              </a:solidFill>
              <a:latin typeface="Arial"/>
              <a:ea typeface="Arial"/>
              <a:cs typeface="Arial"/>
              <a:sym typeface="Arial"/>
            </a:endParaRPr>
          </a:p>
          <a:p>
            <a:pPr marL="0" marR="0" lvl="0" indent="0" algn="l" rtl="0">
              <a:lnSpc>
                <a:spcPct val="90000"/>
              </a:lnSpc>
              <a:spcBef>
                <a:spcPts val="420"/>
              </a:spcBef>
              <a:spcAft>
                <a:spcPts val="0"/>
              </a:spcAft>
              <a:buNone/>
            </a:pPr>
            <a:r>
              <a:rPr lang="en-US" sz="1200">
                <a:solidFill>
                  <a:srgbClr val="3F3F3F"/>
                </a:solidFill>
                <a:latin typeface="Arial"/>
                <a:ea typeface="Arial"/>
                <a:cs typeface="Arial"/>
                <a:sym typeface="Arial"/>
              </a:rPr>
              <a:t>Average size 36” x 24”</a:t>
            </a:r>
            <a:endParaRPr/>
          </a:p>
          <a:p>
            <a:pPr marL="0" marR="0" lvl="0" indent="0" algn="l" rtl="0">
              <a:lnSpc>
                <a:spcPct val="90000"/>
              </a:lnSpc>
              <a:spcBef>
                <a:spcPts val="420"/>
              </a:spcBef>
              <a:spcAft>
                <a:spcPts val="0"/>
              </a:spcAft>
              <a:buNone/>
            </a:pPr>
            <a:r>
              <a:rPr lang="en-US" sz="1200" b="1">
                <a:solidFill>
                  <a:schemeClr val="dk1"/>
                </a:solidFill>
                <a:latin typeface="Arial"/>
                <a:ea typeface="Arial"/>
                <a:cs typeface="Arial"/>
                <a:sym typeface="Arial"/>
              </a:rPr>
              <a:t>- 2 week flight </a:t>
            </a:r>
            <a:r>
              <a:rPr lang="en-US" sz="1200">
                <a:solidFill>
                  <a:schemeClr val="dk1"/>
                </a:solidFill>
                <a:latin typeface="Arial"/>
                <a:ea typeface="Arial"/>
                <a:cs typeface="Arial"/>
                <a:sym typeface="Arial"/>
              </a:rPr>
              <a:t>two  3’ x 2’ posters per location</a:t>
            </a:r>
            <a:endParaRPr/>
          </a:p>
          <a:p>
            <a:pPr marL="0" marR="0" lvl="0" indent="0" algn="l" rtl="0">
              <a:lnSpc>
                <a:spcPct val="90000"/>
              </a:lnSpc>
              <a:spcBef>
                <a:spcPts val="420"/>
              </a:spcBef>
              <a:spcAft>
                <a:spcPts val="0"/>
              </a:spcAft>
              <a:buClr>
                <a:srgbClr val="120B7C"/>
              </a:buClr>
              <a:buSzPts val="1200"/>
              <a:buFont typeface="Noto Sans Symbols"/>
              <a:buNone/>
            </a:pPr>
            <a:endParaRPr sz="1200">
              <a:solidFill>
                <a:srgbClr val="3F3F3F"/>
              </a:solidFill>
              <a:latin typeface="Arial"/>
              <a:ea typeface="Arial"/>
              <a:cs typeface="Arial"/>
              <a:sym typeface="Arial"/>
            </a:endParaRPr>
          </a:p>
          <a:p>
            <a:pPr marL="0" marR="0" lvl="0" indent="0" algn="l" rtl="0">
              <a:spcBef>
                <a:spcPts val="0"/>
              </a:spcBef>
              <a:spcAft>
                <a:spcPts val="0"/>
              </a:spcAft>
              <a:buNone/>
            </a:pPr>
            <a:endParaRPr/>
          </a:p>
          <a:p>
            <a:pPr marL="0" marR="0" lvl="0" indent="0" algn="l" rtl="0">
              <a:spcBef>
                <a:spcPts val="0"/>
              </a:spcBef>
              <a:spcAft>
                <a:spcPts val="0"/>
              </a:spcAft>
              <a:buNone/>
            </a:pPr>
            <a:endParaRPr sz="12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endParaRPr sz="1200">
              <a:solidFill>
                <a:schemeClr val="dk1"/>
              </a:solidFill>
              <a:latin typeface="Arial"/>
              <a:ea typeface="Arial"/>
              <a:cs typeface="Arial"/>
              <a:sym typeface="Arial"/>
            </a:endParaRPr>
          </a:p>
          <a:p>
            <a:pPr marL="0" marR="0" lvl="0" indent="0" algn="l" rtl="0">
              <a:spcBef>
                <a:spcPts val="0"/>
              </a:spcBef>
              <a:spcAft>
                <a:spcPts val="0"/>
              </a:spcAft>
              <a:buNone/>
            </a:pPr>
            <a:r>
              <a:rPr lang="en-US" sz="1200" b="1">
                <a:solidFill>
                  <a:schemeClr val="dk1"/>
                </a:solidFill>
                <a:latin typeface="Arial"/>
                <a:ea typeface="Arial"/>
                <a:cs typeface="Arial"/>
                <a:sym typeface="Arial"/>
              </a:rPr>
              <a:t>Los Angeles             </a:t>
            </a:r>
            <a:r>
              <a:rPr lang="en-US" sz="1200">
                <a:solidFill>
                  <a:schemeClr val="dk1"/>
                </a:solidFill>
                <a:latin typeface="Arial"/>
                <a:ea typeface="Arial"/>
                <a:cs typeface="Arial"/>
                <a:sym typeface="Arial"/>
              </a:rPr>
              <a:t>40 locations   </a:t>
            </a:r>
            <a:endParaRPr sz="1200">
              <a:solidFill>
                <a:schemeClr val="dk1"/>
              </a:solidFill>
            </a:endParaRPr>
          </a:p>
          <a:p>
            <a:pPr marL="0" marR="0" lvl="0" indent="0" algn="l" rtl="0">
              <a:spcBef>
                <a:spcPts val="0"/>
              </a:spcBef>
              <a:spcAft>
                <a:spcPts val="0"/>
              </a:spcAft>
              <a:buNone/>
            </a:pPr>
            <a:r>
              <a:rPr lang="en-US" sz="1200" b="1">
                <a:solidFill>
                  <a:schemeClr val="dk1"/>
                </a:solidFill>
                <a:latin typeface="Arial"/>
                <a:ea typeface="Arial"/>
                <a:cs typeface="Arial"/>
                <a:sym typeface="Arial"/>
              </a:rPr>
              <a:t>San Francisco          </a:t>
            </a:r>
            <a:r>
              <a:rPr lang="en-US" sz="1200">
                <a:solidFill>
                  <a:schemeClr val="dk1"/>
                </a:solidFill>
                <a:latin typeface="Arial"/>
                <a:ea typeface="Arial"/>
                <a:cs typeface="Arial"/>
                <a:sym typeface="Arial"/>
              </a:rPr>
              <a:t>40 locations  </a:t>
            </a:r>
            <a:endParaRPr sz="1200">
              <a:solidFill>
                <a:schemeClr val="dk1"/>
              </a:solidFill>
            </a:endParaRPr>
          </a:p>
          <a:p>
            <a:pPr marL="0" marR="0" lvl="0" indent="0" algn="l" rtl="0">
              <a:spcBef>
                <a:spcPts val="0"/>
              </a:spcBef>
              <a:spcAft>
                <a:spcPts val="0"/>
              </a:spcAft>
              <a:buNone/>
            </a:pPr>
            <a:r>
              <a:rPr lang="en-US" sz="1200" b="1">
                <a:solidFill>
                  <a:schemeClr val="dk1"/>
                </a:solidFill>
                <a:latin typeface="Arial"/>
                <a:ea typeface="Arial"/>
                <a:cs typeface="Arial"/>
                <a:sym typeface="Arial"/>
              </a:rPr>
              <a:t>Chicago                    </a:t>
            </a:r>
            <a:r>
              <a:rPr lang="en-US" sz="1200">
                <a:solidFill>
                  <a:schemeClr val="dk1"/>
                </a:solidFill>
                <a:latin typeface="Arial"/>
                <a:ea typeface="Arial"/>
                <a:cs typeface="Arial"/>
                <a:sym typeface="Arial"/>
              </a:rPr>
              <a:t>40 locations  </a:t>
            </a:r>
            <a:endParaRPr sz="1200">
              <a:solidFill>
                <a:schemeClr val="dk1"/>
              </a:solidFill>
            </a:endParaRPr>
          </a:p>
          <a:p>
            <a:pPr marL="0" marR="0" lvl="0" indent="0" algn="l" rtl="0">
              <a:spcBef>
                <a:spcPts val="0"/>
              </a:spcBef>
              <a:spcAft>
                <a:spcPts val="0"/>
              </a:spcAft>
              <a:buNone/>
            </a:pPr>
            <a:r>
              <a:rPr lang="en-US" sz="1200" b="1">
                <a:solidFill>
                  <a:schemeClr val="dk1"/>
                </a:solidFill>
                <a:latin typeface="Arial"/>
                <a:ea typeface="Arial"/>
                <a:cs typeface="Arial"/>
                <a:sym typeface="Arial"/>
              </a:rPr>
              <a:t>Washington</a:t>
            </a:r>
            <a:r>
              <a:rPr lang="en-US" sz="1200">
                <a:solidFill>
                  <a:schemeClr val="dk1"/>
                </a:solidFill>
                <a:latin typeface="Arial"/>
                <a:ea typeface="Arial"/>
                <a:cs typeface="Arial"/>
                <a:sym typeface="Arial"/>
              </a:rPr>
              <a:t> D.C./Balt. 40 Locations</a:t>
            </a:r>
            <a:endParaRPr sz="1200">
              <a:solidFill>
                <a:schemeClr val="dk1"/>
              </a:solidFill>
            </a:endParaRPr>
          </a:p>
          <a:p>
            <a:pPr marL="0" marR="0" lvl="0" indent="0" algn="l" rtl="0">
              <a:spcBef>
                <a:spcPts val="0"/>
              </a:spcBef>
              <a:spcAft>
                <a:spcPts val="0"/>
              </a:spcAft>
              <a:buNone/>
            </a:pPr>
            <a:r>
              <a:rPr lang="en-US" sz="1200" b="1">
                <a:solidFill>
                  <a:schemeClr val="dk1"/>
                </a:solidFill>
                <a:latin typeface="Arial"/>
                <a:ea typeface="Arial"/>
                <a:cs typeface="Arial"/>
                <a:sym typeface="Arial"/>
              </a:rPr>
              <a:t>Philadelphia     </a:t>
            </a:r>
            <a:r>
              <a:rPr lang="en-US" sz="1200">
                <a:solidFill>
                  <a:schemeClr val="dk1"/>
                </a:solidFill>
                <a:latin typeface="Arial"/>
                <a:ea typeface="Arial"/>
                <a:cs typeface="Arial"/>
                <a:sym typeface="Arial"/>
              </a:rPr>
              <a:t>         25 locations </a:t>
            </a:r>
            <a:endParaRPr sz="1200">
              <a:solidFill>
                <a:schemeClr val="dk1"/>
              </a:solidFill>
              <a:latin typeface="Arial"/>
              <a:ea typeface="Arial"/>
              <a:cs typeface="Arial"/>
              <a:sym typeface="Arial"/>
            </a:endParaRPr>
          </a:p>
          <a:p>
            <a:pPr marL="0" marR="0" lvl="0" indent="-76200" algn="l" rtl="0">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
            </a:r>
            <a:br>
              <a:rPr lang="en-US" sz="1200">
                <a:solidFill>
                  <a:schemeClr val="dk1"/>
                </a:solidFill>
                <a:latin typeface="Arial"/>
                <a:ea typeface="Arial"/>
                <a:cs typeface="Arial"/>
                <a:sym typeface="Arial"/>
              </a:rPr>
            </a:br>
            <a:endParaRPr sz="1200">
              <a:solidFill>
                <a:schemeClr val="dk1"/>
              </a:solidFill>
              <a:latin typeface="Arial"/>
              <a:ea typeface="Arial"/>
              <a:cs typeface="Arial"/>
              <a:sym typeface="Arial"/>
            </a:endParaRPr>
          </a:p>
          <a:p>
            <a:pPr marL="0" marR="0" lvl="1" indent="0" algn="l" rtl="0">
              <a:lnSpc>
                <a:spcPct val="90000"/>
              </a:lnSpc>
              <a:spcBef>
                <a:spcPts val="300"/>
              </a:spcBef>
              <a:spcAft>
                <a:spcPts val="0"/>
              </a:spcAft>
              <a:buNone/>
            </a:pPr>
            <a:endParaRPr sz="1200" b="0" i="0" u="none" strike="noStrike" cap="none">
              <a:solidFill>
                <a:srgbClr val="3F3F3F"/>
              </a:solidFill>
              <a:latin typeface="Arial"/>
              <a:ea typeface="Arial"/>
              <a:cs typeface="Arial"/>
              <a:sym typeface="Arial"/>
            </a:endParaRPr>
          </a:p>
          <a:p>
            <a:pPr marL="0" marR="0" lvl="0" indent="0" algn="l" rtl="0">
              <a:lnSpc>
                <a:spcPct val="90000"/>
              </a:lnSpc>
              <a:spcBef>
                <a:spcPts val="420"/>
              </a:spcBef>
              <a:spcAft>
                <a:spcPts val="0"/>
              </a:spcAft>
              <a:buClr>
                <a:srgbClr val="120B7C"/>
              </a:buClr>
              <a:buSzPts val="1200"/>
              <a:buFont typeface="Noto Sans Symbols"/>
              <a:buNone/>
            </a:pPr>
            <a:endParaRPr sz="1200">
              <a:solidFill>
                <a:srgbClr val="3F3F3F"/>
              </a:solidFill>
              <a:latin typeface="Arial"/>
              <a:ea typeface="Arial"/>
              <a:cs typeface="Arial"/>
              <a:sym typeface="Arial"/>
            </a:endParaRPr>
          </a:p>
          <a:p>
            <a:pPr marL="346075" marR="0" lvl="1" indent="-231775" algn="l" rtl="0">
              <a:lnSpc>
                <a:spcPct val="90000"/>
              </a:lnSpc>
              <a:spcBef>
                <a:spcPts val="300"/>
              </a:spcBef>
              <a:spcAft>
                <a:spcPts val="0"/>
              </a:spcAft>
              <a:buNone/>
            </a:pPr>
            <a:r>
              <a:rPr lang="en-US" sz="1200" b="0" i="0" u="none" strike="noStrike" cap="none">
                <a:solidFill>
                  <a:srgbClr val="3F3F3F"/>
                </a:solidFill>
                <a:latin typeface="Arial"/>
                <a:ea typeface="Arial"/>
                <a:cs typeface="Arial"/>
                <a:sym typeface="Arial"/>
              </a:rPr>
              <a:t>. </a:t>
            </a:r>
            <a:endParaRPr/>
          </a:p>
          <a:p>
            <a:pPr marL="346075" marR="0" lvl="1" indent="-231775" algn="l" rtl="0">
              <a:lnSpc>
                <a:spcPct val="90000"/>
              </a:lnSpc>
              <a:spcBef>
                <a:spcPts val="300"/>
              </a:spcBef>
              <a:spcAft>
                <a:spcPts val="0"/>
              </a:spcAft>
              <a:buNone/>
            </a:pPr>
            <a:endParaRPr sz="1200" b="0" i="0" u="none" strike="noStrike" cap="none">
              <a:solidFill>
                <a:srgbClr val="3F3F3F"/>
              </a:solidFill>
              <a:latin typeface="Arial"/>
              <a:ea typeface="Arial"/>
              <a:cs typeface="Arial"/>
              <a:sym typeface="Arial"/>
            </a:endParaRPr>
          </a:p>
          <a:p>
            <a:pPr marL="346075" marR="0" lvl="1" indent="-231775" algn="l" rtl="0">
              <a:lnSpc>
                <a:spcPct val="90000"/>
              </a:lnSpc>
              <a:spcBef>
                <a:spcPts val="300"/>
              </a:spcBef>
              <a:spcAft>
                <a:spcPts val="0"/>
              </a:spcAft>
              <a:buNone/>
            </a:pPr>
            <a:endParaRPr sz="1200" b="0" i="0" u="none" strike="noStrike" cap="none">
              <a:solidFill>
                <a:srgbClr val="3F3F3F"/>
              </a:solidFill>
              <a:latin typeface="Arial"/>
              <a:ea typeface="Arial"/>
              <a:cs typeface="Arial"/>
              <a:sym typeface="Arial"/>
            </a:endParaRPr>
          </a:p>
          <a:p>
            <a:pPr marL="0" marR="0" lvl="0" indent="0" algn="l" rtl="0">
              <a:lnSpc>
                <a:spcPct val="90000"/>
              </a:lnSpc>
              <a:spcBef>
                <a:spcPts val="490"/>
              </a:spcBef>
              <a:spcAft>
                <a:spcPts val="0"/>
              </a:spcAft>
              <a:buClr>
                <a:srgbClr val="120B7C"/>
              </a:buClr>
              <a:buSzPts val="1400"/>
              <a:buFont typeface="Noto Sans Symbols"/>
              <a:buNone/>
            </a:pPr>
            <a:endParaRPr sz="1400">
              <a:solidFill>
                <a:srgbClr val="606060"/>
              </a:solidFill>
              <a:latin typeface="Arial"/>
              <a:ea typeface="Arial"/>
              <a:cs typeface="Arial"/>
              <a:sym typeface="Arial"/>
            </a:endParaRPr>
          </a:p>
        </p:txBody>
      </p:sp>
      <p:pic>
        <p:nvPicPr>
          <p:cNvPr id="347" name="Google Shape;347;p61" descr="DSC09620"/>
          <p:cNvPicPr preferRelativeResize="0">
            <a:picLocks noGrp="1"/>
          </p:cNvPicPr>
          <p:nvPr>
            <p:ph type="body" idx="2"/>
          </p:nvPr>
        </p:nvPicPr>
        <p:blipFill rotWithShape="1">
          <a:blip r:embed="rId3">
            <a:alphaModFix/>
          </a:blip>
          <a:srcRect/>
          <a:stretch/>
        </p:blipFill>
        <p:spPr>
          <a:xfrm>
            <a:off x="6551613" y="1536700"/>
            <a:ext cx="2047875" cy="1535113"/>
          </a:xfrm>
          <a:prstGeom prst="rect">
            <a:avLst/>
          </a:prstGeom>
          <a:noFill/>
          <a:ln w="28575" cap="flat" cmpd="sng">
            <a:solidFill>
              <a:srgbClr val="120B7C"/>
            </a:solidFill>
            <a:prstDash val="solid"/>
            <a:round/>
            <a:headEnd type="none" w="sm" len="sm"/>
            <a:tailEnd type="none" w="sm" len="sm"/>
          </a:ln>
        </p:spPr>
      </p:pic>
      <p:pic>
        <p:nvPicPr>
          <p:cNvPr id="348" name="Google Shape;348;p61" descr="DSC_0195"/>
          <p:cNvPicPr preferRelativeResize="0"/>
          <p:nvPr/>
        </p:nvPicPr>
        <p:blipFill rotWithShape="1">
          <a:blip r:embed="rId4">
            <a:alphaModFix/>
          </a:blip>
          <a:srcRect/>
          <a:stretch/>
        </p:blipFill>
        <p:spPr>
          <a:xfrm>
            <a:off x="6569075" y="5108575"/>
            <a:ext cx="2093913" cy="1392238"/>
          </a:xfrm>
          <a:prstGeom prst="rect">
            <a:avLst/>
          </a:prstGeom>
          <a:noFill/>
          <a:ln w="28575" cap="flat" cmpd="sng">
            <a:solidFill>
              <a:srgbClr val="120B7C"/>
            </a:solidFill>
            <a:prstDash val="solid"/>
            <a:miter lim="800000"/>
            <a:headEnd type="none" w="sm" len="sm"/>
            <a:tailEnd type="none" w="sm" len="sm"/>
          </a:ln>
        </p:spPr>
      </p:pic>
      <p:sp>
        <p:nvSpPr>
          <p:cNvPr id="349" name="Google Shape;349;p61"/>
          <p:cNvSpPr/>
          <p:nvPr/>
        </p:nvSpPr>
        <p:spPr>
          <a:xfrm>
            <a:off x="515938" y="4706938"/>
            <a:ext cx="4572000" cy="2762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 </a:t>
            </a:r>
            <a:endParaRPr/>
          </a:p>
        </p:txBody>
      </p:sp>
      <p:pic>
        <p:nvPicPr>
          <p:cNvPr id="350" name="Google Shape;350;p61" descr="Massivemedia cool poster advertising.jpg"/>
          <p:cNvPicPr preferRelativeResize="0"/>
          <p:nvPr/>
        </p:nvPicPr>
        <p:blipFill rotWithShape="1">
          <a:blip r:embed="rId5">
            <a:alphaModFix/>
          </a:blip>
          <a:srcRect/>
          <a:stretch/>
        </p:blipFill>
        <p:spPr>
          <a:xfrm>
            <a:off x="6535882" y="3231572"/>
            <a:ext cx="2109353" cy="1582015"/>
          </a:xfrm>
          <a:prstGeom prst="rect">
            <a:avLst/>
          </a:prstGeom>
          <a:noFill/>
          <a:ln>
            <a:noFill/>
          </a:ln>
        </p:spPr>
      </p:pic>
      <p:sp>
        <p:nvSpPr>
          <p:cNvPr id="351" name="Google Shape;351;p61"/>
          <p:cNvSpPr/>
          <p:nvPr/>
        </p:nvSpPr>
        <p:spPr>
          <a:xfrm>
            <a:off x="493986" y="4476260"/>
            <a:ext cx="4891292" cy="20497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rgbClr val="3F3F3F"/>
                </a:solidFill>
                <a:latin typeface="Arial"/>
                <a:ea typeface="Arial"/>
                <a:cs typeface="Arial"/>
                <a:sym typeface="Arial"/>
              </a:rPr>
              <a:t> Wild Poster Program  in most other markets includes:</a:t>
            </a:r>
            <a:endParaRPr dirty="0"/>
          </a:p>
          <a:p>
            <a:pPr marL="0" marR="0" lvl="0" indent="0" algn="l" rtl="0">
              <a:spcBef>
                <a:spcPts val="0"/>
              </a:spcBef>
              <a:spcAft>
                <a:spcPts val="0"/>
              </a:spcAft>
              <a:buNone/>
            </a:pPr>
            <a:endParaRPr sz="1200" dirty="0">
              <a:solidFill>
                <a:srgbClr val="3F3F3F"/>
              </a:solidFill>
              <a:latin typeface="Arial"/>
              <a:ea typeface="Arial"/>
              <a:cs typeface="Arial"/>
              <a:sym typeface="Arial"/>
            </a:endParaRPr>
          </a:p>
          <a:p>
            <a:pPr marL="0" marR="0" lvl="0" indent="0" algn="l" rtl="0">
              <a:spcBef>
                <a:spcPts val="0"/>
              </a:spcBef>
              <a:spcAft>
                <a:spcPts val="0"/>
              </a:spcAft>
              <a:buNone/>
            </a:pPr>
            <a:r>
              <a:rPr lang="en-US" sz="1200" dirty="0">
                <a:solidFill>
                  <a:srgbClr val="3F3F3F"/>
                </a:solidFill>
                <a:latin typeface="Arial"/>
                <a:ea typeface="Arial"/>
                <a:cs typeface="Arial"/>
                <a:sym typeface="Arial"/>
              </a:rPr>
              <a:t>Program Cost, net per market: </a:t>
            </a:r>
            <a:endParaRPr dirty="0"/>
          </a:p>
          <a:p>
            <a:pPr marL="0" marR="0" lvl="0" indent="0" algn="l" rtl="0">
              <a:spcBef>
                <a:spcPts val="0"/>
              </a:spcBef>
              <a:spcAft>
                <a:spcPts val="0"/>
              </a:spcAft>
              <a:buNone/>
            </a:pPr>
            <a:endParaRPr sz="1200" dirty="0">
              <a:solidFill>
                <a:srgbClr val="3F3F3F"/>
              </a:solidFill>
              <a:latin typeface="Arial"/>
              <a:ea typeface="Arial"/>
              <a:cs typeface="Arial"/>
              <a:sym typeface="Arial"/>
            </a:endParaRPr>
          </a:p>
          <a:p>
            <a:pPr marL="0" marR="0" lvl="0" indent="0" algn="l" rtl="0">
              <a:spcBef>
                <a:spcPts val="0"/>
              </a:spcBef>
              <a:spcAft>
                <a:spcPts val="0"/>
              </a:spcAft>
              <a:buNone/>
            </a:pPr>
            <a:r>
              <a:rPr lang="en-US" sz="1200" dirty="0">
                <a:solidFill>
                  <a:srgbClr val="3F3F3F"/>
                </a:solidFill>
                <a:latin typeface="Arial"/>
                <a:ea typeface="Arial"/>
                <a:cs typeface="Arial"/>
                <a:sym typeface="Arial"/>
              </a:rPr>
              <a:t>30-40 Locations 1 -2 pieces per location:  </a:t>
            </a:r>
            <a:r>
              <a:rPr lang="en-US" sz="1200" dirty="0" smtClean="0">
                <a:solidFill>
                  <a:srgbClr val="3F3F3F"/>
                </a:solidFill>
                <a:latin typeface="Arial"/>
                <a:ea typeface="Arial"/>
                <a:cs typeface="Arial"/>
                <a:sym typeface="Arial"/>
              </a:rPr>
              <a:t> </a:t>
            </a:r>
            <a:endParaRPr dirty="0" smtClean="0"/>
          </a:p>
          <a:p>
            <a:pPr marL="0" marR="0" lvl="0" indent="0" algn="l" rtl="0">
              <a:lnSpc>
                <a:spcPct val="90000"/>
              </a:lnSpc>
              <a:spcBef>
                <a:spcPts val="300"/>
              </a:spcBef>
              <a:spcAft>
                <a:spcPts val="0"/>
              </a:spcAft>
              <a:buNone/>
            </a:pPr>
            <a:r>
              <a:rPr lang="en-US" sz="1200" i="1" dirty="0">
                <a:solidFill>
                  <a:srgbClr val="404040"/>
                </a:solidFill>
                <a:latin typeface="Arial"/>
                <a:ea typeface="Arial"/>
                <a:cs typeface="Arial"/>
                <a:sym typeface="Arial"/>
              </a:rPr>
              <a:t>Larger sizes are available</a:t>
            </a:r>
            <a:endParaRPr dirty="0"/>
          </a:p>
          <a:p>
            <a:pPr marL="0" marR="0" lvl="0" indent="0" algn="l" rtl="0">
              <a:lnSpc>
                <a:spcPct val="90000"/>
              </a:lnSpc>
              <a:spcBef>
                <a:spcPts val="300"/>
              </a:spcBef>
              <a:spcAft>
                <a:spcPts val="0"/>
              </a:spcAft>
              <a:buNone/>
            </a:pPr>
            <a:endParaRPr sz="1200" i="1" dirty="0">
              <a:solidFill>
                <a:srgbClr val="404040"/>
              </a:solidFill>
              <a:latin typeface="Arial"/>
              <a:ea typeface="Arial"/>
              <a:cs typeface="Arial"/>
              <a:sym typeface="Arial"/>
            </a:endParaRPr>
          </a:p>
          <a:p>
            <a:pPr marL="0" marR="0" lvl="0" indent="0" algn="l" rtl="0">
              <a:lnSpc>
                <a:spcPct val="90000"/>
              </a:lnSpc>
              <a:spcBef>
                <a:spcPts val="300"/>
              </a:spcBef>
              <a:spcAft>
                <a:spcPts val="0"/>
              </a:spcAft>
              <a:buNone/>
            </a:pPr>
            <a:r>
              <a:rPr lang="en-US" sz="1200" dirty="0">
                <a:solidFill>
                  <a:schemeClr val="dk1"/>
                </a:solidFill>
                <a:latin typeface="Arial"/>
                <a:ea typeface="Arial"/>
                <a:cs typeface="Arial"/>
                <a:sym typeface="Arial"/>
              </a:rPr>
              <a:t>Production would be incremental - around </a:t>
            </a:r>
            <a:r>
              <a:rPr lang="en-US" sz="1200" dirty="0" smtClean="0">
                <a:solidFill>
                  <a:schemeClr val="dk1"/>
                </a:solidFill>
                <a:latin typeface="Arial"/>
                <a:ea typeface="Arial"/>
                <a:cs typeface="Arial"/>
                <a:sym typeface="Arial"/>
              </a:rPr>
              <a:t>$</a:t>
            </a:r>
            <a:r>
              <a:rPr lang="en-US" sz="1200" dirty="0" smtClean="0">
                <a:solidFill>
                  <a:schemeClr val="dk1"/>
                </a:solidFill>
              </a:rPr>
              <a:t>’</a:t>
            </a:r>
            <a:r>
              <a:rPr lang="en-US" sz="1200" dirty="0" err="1" smtClean="0">
                <a:solidFill>
                  <a:schemeClr val="dk1"/>
                </a:solidFill>
              </a:rPr>
              <a:t>s</a:t>
            </a:r>
            <a:r>
              <a:rPr lang="en-US" sz="1200" dirty="0" smtClean="0">
                <a:solidFill>
                  <a:schemeClr val="dk1"/>
                </a:solidFill>
                <a:latin typeface="Arial"/>
                <a:ea typeface="Arial"/>
                <a:cs typeface="Arial"/>
                <a:sym typeface="Arial"/>
              </a:rPr>
              <a:t>, </a:t>
            </a:r>
            <a:r>
              <a:rPr lang="en-US" sz="1200" dirty="0">
                <a:solidFill>
                  <a:schemeClr val="dk1"/>
                </a:solidFill>
                <a:latin typeface="Arial"/>
                <a:ea typeface="Arial"/>
                <a:cs typeface="Arial"/>
                <a:sym typeface="Arial"/>
              </a:rPr>
              <a:t>pending the creative</a:t>
            </a:r>
            <a:endParaRPr sz="1200" i="1" dirty="0">
              <a:solidFill>
                <a:srgbClr val="404040"/>
              </a:solidFill>
              <a:latin typeface="Arial"/>
              <a:ea typeface="Arial"/>
              <a:cs typeface="Arial"/>
              <a:sym typeface="Arial"/>
            </a:endParaRPr>
          </a:p>
          <a:p>
            <a:pPr marL="0" marR="0" lvl="0" indent="0" algn="l" rtl="0">
              <a:lnSpc>
                <a:spcPct val="90000"/>
              </a:lnSpc>
              <a:spcBef>
                <a:spcPts val="300"/>
              </a:spcBef>
              <a:spcAft>
                <a:spcPts val="0"/>
              </a:spcAft>
              <a:buNone/>
            </a:pPr>
            <a:r>
              <a:rPr lang="en-US" sz="1200" dirty="0">
                <a:solidFill>
                  <a:srgbClr val="3F3F3F"/>
                </a:solidFill>
                <a:latin typeface="Arial"/>
                <a:ea typeface="Arial"/>
                <a:cs typeface="Arial"/>
                <a:sym typeface="Arial"/>
              </a:rPr>
              <a:t>Program will activate within 14 days of approval of artwork</a:t>
            </a:r>
            <a:endParaRPr sz="1200" i="1" dirty="0">
              <a:solidFill>
                <a:srgbClr val="404040"/>
              </a:solidFill>
              <a:latin typeface="Arial"/>
              <a:ea typeface="Arial"/>
              <a:cs typeface="Arial"/>
              <a:sym typeface="Arial"/>
            </a:endParaRPr>
          </a:p>
          <a:p>
            <a:pPr marL="0" marR="0" lvl="0" indent="0" algn="l" rtl="0">
              <a:spcBef>
                <a:spcPts val="0"/>
              </a:spcBef>
              <a:spcAft>
                <a:spcPts val="0"/>
              </a:spcAft>
              <a:buNone/>
            </a:pPr>
            <a:endParaRPr sz="1200" dirty="0">
              <a:solidFill>
                <a:srgbClr val="3F3F3F"/>
              </a:solidFill>
              <a:latin typeface="Arial"/>
              <a:ea typeface="Arial"/>
              <a:cs typeface="Arial"/>
              <a:sym typeface="Arial"/>
            </a:endParaRPr>
          </a:p>
        </p:txBody>
      </p:sp>
      <p:sp>
        <p:nvSpPr>
          <p:cNvPr id="352" name="Google Shape;352;p61"/>
          <p:cNvSpPr/>
          <p:nvPr/>
        </p:nvSpPr>
        <p:spPr>
          <a:xfrm>
            <a:off x="6241256" y="450586"/>
            <a:ext cx="2606411" cy="321733"/>
          </a:xfrm>
          <a:prstGeom prst="rect">
            <a:avLst/>
          </a:prstGeom>
          <a:solidFill>
            <a:srgbClr val="2626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57"/>
        <p:cNvGrpSpPr/>
        <p:nvPr/>
      </p:nvGrpSpPr>
      <p:grpSpPr>
        <a:xfrm>
          <a:off x="0" y="0"/>
          <a:ext cx="0" cy="0"/>
          <a:chOff x="0" y="0"/>
          <a:chExt cx="0" cy="0"/>
        </a:xfrm>
      </p:grpSpPr>
      <p:sp>
        <p:nvSpPr>
          <p:cNvPr id="358" name="Google Shape;358;p62"/>
          <p:cNvSpPr txBox="1">
            <a:spLocks noGrp="1"/>
          </p:cNvSpPr>
          <p:nvPr>
            <p:ph type="title"/>
          </p:nvPr>
        </p:nvSpPr>
        <p:spPr>
          <a:xfrm>
            <a:off x="285750" y="908050"/>
            <a:ext cx="8312150" cy="44767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1400" b="1" i="0" u="none" strike="noStrike" cap="none">
                <a:solidFill>
                  <a:srgbClr val="3F3F3F"/>
                </a:solidFill>
                <a:latin typeface="Arial"/>
                <a:ea typeface="Arial"/>
                <a:cs typeface="Arial"/>
                <a:sym typeface="Arial"/>
              </a:rPr>
              <a:t>Sidewalk Minders</a:t>
            </a:r>
            <a:endParaRPr/>
          </a:p>
        </p:txBody>
      </p:sp>
      <p:sp>
        <p:nvSpPr>
          <p:cNvPr id="359" name="Google Shape;359;p62"/>
          <p:cNvSpPr txBox="1">
            <a:spLocks noGrp="1"/>
          </p:cNvSpPr>
          <p:nvPr>
            <p:ph type="body" idx="1"/>
          </p:nvPr>
        </p:nvSpPr>
        <p:spPr>
          <a:xfrm>
            <a:off x="296863" y="1573213"/>
            <a:ext cx="5006975" cy="3824287"/>
          </a:xfrm>
          <a:prstGeom prst="rect">
            <a:avLst/>
          </a:prstGeom>
          <a:noFill/>
          <a:ln>
            <a:noFill/>
          </a:ln>
        </p:spPr>
        <p:txBody>
          <a:bodyPr spcFirstLastPara="1" wrap="square" lIns="0" tIns="0" rIns="0" bIns="0" anchor="t" anchorCtr="0">
            <a:noAutofit/>
          </a:bodyPr>
          <a:lstStyle/>
          <a:p>
            <a:pPr marL="0" marR="0" lvl="0" indent="-76200" algn="l" rtl="0">
              <a:lnSpc>
                <a:spcPct val="95000"/>
              </a:lnSpc>
              <a:spcBef>
                <a:spcPts val="0"/>
              </a:spcBef>
              <a:spcAft>
                <a:spcPts val="0"/>
              </a:spcAft>
              <a:buClr>
                <a:srgbClr val="120B7C"/>
              </a:buClr>
              <a:buSzPts val="1200"/>
              <a:buFont typeface="Noto Sans Symbols"/>
              <a:buChar char="●"/>
            </a:pPr>
            <a:r>
              <a:rPr lang="en-US" sz="1200" b="0" i="0" u="none" strike="noStrike" cap="none">
                <a:solidFill>
                  <a:srgbClr val="120B7C"/>
                </a:solidFill>
                <a:latin typeface="Arial"/>
                <a:ea typeface="Arial"/>
                <a:cs typeface="Arial"/>
                <a:sym typeface="Arial"/>
              </a:rPr>
              <a:t> </a:t>
            </a:r>
            <a:r>
              <a:rPr lang="en-US" sz="1200" b="0" i="0" u="none" strike="noStrike" cap="none">
                <a:solidFill>
                  <a:srgbClr val="3F3F3F"/>
                </a:solidFill>
                <a:latin typeface="Arial"/>
                <a:ea typeface="Arial"/>
                <a:cs typeface="Arial"/>
                <a:sym typeface="Arial"/>
              </a:rPr>
              <a:t>Massivemedia builds Sidewalk Sticker buzz in high traffic areas with a Sidewalk Minder program</a:t>
            </a:r>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3F3F3F"/>
              </a:solidFill>
              <a:latin typeface="Arial"/>
              <a:ea typeface="Arial"/>
              <a:cs typeface="Arial"/>
              <a:sym typeface="Arial"/>
            </a:endParaRPr>
          </a:p>
          <a:p>
            <a:pPr marL="0" marR="0" lvl="0" indent="-76200" algn="l" rtl="0">
              <a:lnSpc>
                <a:spcPct val="95000"/>
              </a:lnSpc>
              <a:spcBef>
                <a:spcPts val="0"/>
              </a:spcBef>
              <a:spcAft>
                <a:spcPts val="0"/>
              </a:spcAft>
              <a:buClr>
                <a:srgbClr val="3F3F3F"/>
              </a:buClr>
              <a:buSzPts val="1200"/>
              <a:buFont typeface="Noto Sans Symbols"/>
              <a:buChar char="●"/>
            </a:pPr>
            <a:r>
              <a:rPr lang="en-US" sz="1200" b="0" i="0" u="none" strike="noStrike" cap="none">
                <a:solidFill>
                  <a:srgbClr val="3F3F3F"/>
                </a:solidFill>
                <a:latin typeface="Arial"/>
                <a:ea typeface="Arial"/>
                <a:cs typeface="Arial"/>
                <a:sym typeface="Arial"/>
              </a:rPr>
              <a:t> Sidewalk minders are full color graphics that are quick to install and are perfect for getting an unexpected message to passersby without adding to the visual clutter. </a:t>
            </a:r>
            <a:endParaRPr/>
          </a:p>
          <a:p>
            <a:pPr marL="0" marR="0" lvl="0" indent="-76200" algn="l" rtl="0">
              <a:lnSpc>
                <a:spcPct val="95000"/>
              </a:lnSpc>
              <a:spcBef>
                <a:spcPts val="0"/>
              </a:spcBef>
              <a:spcAft>
                <a:spcPts val="0"/>
              </a:spcAft>
              <a:buClr>
                <a:srgbClr val="3F3F3F"/>
              </a:buClr>
              <a:buSzPts val="1200"/>
              <a:buFont typeface="Noto Sans Symbols"/>
              <a:buChar char="●"/>
            </a:pPr>
            <a:r>
              <a:rPr lang="en-US" sz="1200" b="0" i="0" u="none" strike="noStrike" cap="none">
                <a:solidFill>
                  <a:srgbClr val="3F3F3F"/>
                </a:solidFill>
                <a:latin typeface="Arial"/>
                <a:ea typeface="Arial"/>
                <a:cs typeface="Arial"/>
                <a:sym typeface="Arial"/>
              </a:rPr>
              <a:t> Experts strategically place the minders in high traffic locations for a maximum of 2 weeks before removing them </a:t>
            </a:r>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120B7C"/>
              </a:solidFill>
              <a:latin typeface="Arial"/>
              <a:ea typeface="Arial"/>
              <a:cs typeface="Arial"/>
              <a:sym typeface="Arial"/>
            </a:endParaRPr>
          </a:p>
        </p:txBody>
      </p:sp>
      <p:sp>
        <p:nvSpPr>
          <p:cNvPr id="360" name="Google Shape;360;p62"/>
          <p:cNvSpPr/>
          <p:nvPr/>
        </p:nvSpPr>
        <p:spPr>
          <a:xfrm>
            <a:off x="1047750" y="2603500"/>
            <a:ext cx="6103938" cy="323850"/>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None/>
            </a:pPr>
            <a:r>
              <a:rPr lang="en-US" sz="1600">
                <a:solidFill>
                  <a:srgbClr val="120B7C"/>
                </a:solidFill>
                <a:latin typeface="Arial"/>
                <a:ea typeface="Arial"/>
                <a:cs typeface="Arial"/>
                <a:sym typeface="Arial"/>
              </a:rPr>
              <a:t>	</a:t>
            </a:r>
            <a:endParaRPr/>
          </a:p>
        </p:txBody>
      </p:sp>
      <p:pic>
        <p:nvPicPr>
          <p:cNvPr id="361" name="Google Shape;361;p62" descr="P:\active jobs\Billups_First_Financial\photos\DSC01147.jpg"/>
          <p:cNvPicPr preferRelativeResize="0"/>
          <p:nvPr/>
        </p:nvPicPr>
        <p:blipFill rotWithShape="1">
          <a:blip r:embed="rId3">
            <a:alphaModFix/>
          </a:blip>
          <a:srcRect/>
          <a:stretch/>
        </p:blipFill>
        <p:spPr>
          <a:xfrm>
            <a:off x="5753100" y="1600200"/>
            <a:ext cx="3109492" cy="4145988"/>
          </a:xfrm>
          <a:prstGeom prst="rect">
            <a:avLst/>
          </a:prstGeom>
          <a:noFill/>
          <a:ln>
            <a:noFill/>
          </a:ln>
        </p:spPr>
      </p:pic>
      <p:grpSp>
        <p:nvGrpSpPr>
          <p:cNvPr id="362" name="Google Shape;362;p62"/>
          <p:cNvGrpSpPr/>
          <p:nvPr/>
        </p:nvGrpSpPr>
        <p:grpSpPr>
          <a:xfrm>
            <a:off x="0" y="6146800"/>
            <a:ext cx="9144000" cy="838200"/>
            <a:chOff x="0" y="6146800"/>
            <a:chExt cx="9144000" cy="838200"/>
          </a:xfrm>
        </p:grpSpPr>
        <p:sp>
          <p:nvSpPr>
            <p:cNvPr id="363" name="Google Shape;363;p62"/>
            <p:cNvSpPr/>
            <p:nvPr/>
          </p:nvSpPr>
          <p:spPr>
            <a:xfrm>
              <a:off x="0" y="6146800"/>
              <a:ext cx="9144000" cy="762000"/>
            </a:xfrm>
            <a:prstGeom prst="rect">
              <a:avLst/>
            </a:prstGeom>
            <a:solidFill>
              <a:srgbClr val="1A2D7B"/>
            </a:solidFill>
            <a:ln w="9525" cap="flat" cmpd="sng">
              <a:solidFill>
                <a:srgbClr val="4A7EBB"/>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 name="Google Shape;364;p62"/>
            <p:cNvSpPr txBox="1"/>
            <p:nvPr/>
          </p:nvSpPr>
          <p:spPr>
            <a:xfrm>
              <a:off x="3814763" y="6269038"/>
              <a:ext cx="4852987" cy="71596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a:solidFill>
                    <a:schemeClr val="lt1"/>
                  </a:solidFill>
                  <a:latin typeface="Gill Sans"/>
                  <a:ea typeface="Gill Sans"/>
                  <a:cs typeface="Gill Sans"/>
                  <a:sym typeface="Gill Sans"/>
                </a:rPr>
                <a:t>MASSIVEMEDIA</a:t>
              </a:r>
              <a:endParaRPr/>
            </a:p>
          </p:txBody>
        </p:sp>
      </p:grpSp>
      <p:pic>
        <p:nvPicPr>
          <p:cNvPr id="365" name="Google Shape;365;p62"/>
          <p:cNvPicPr preferRelativeResize="0"/>
          <p:nvPr/>
        </p:nvPicPr>
        <p:blipFill rotWithShape="1">
          <a:blip r:embed="rId4">
            <a:alphaModFix/>
          </a:blip>
          <a:srcRect/>
          <a:stretch/>
        </p:blipFill>
        <p:spPr>
          <a:xfrm>
            <a:off x="0" y="6134100"/>
            <a:ext cx="966287" cy="723900"/>
          </a:xfrm>
          <a:prstGeom prst="rect">
            <a:avLst/>
          </a:prstGeom>
          <a:noFill/>
          <a:ln w="28575" cap="flat" cmpd="sng">
            <a:solidFill>
              <a:srgbClr val="120B7C"/>
            </a:solidFill>
            <a:prstDash val="solid"/>
            <a:miter lim="800000"/>
            <a:headEnd type="none" w="sm" len="sm"/>
            <a:tailEnd type="none" w="sm" len="sm"/>
          </a:ln>
        </p:spPr>
      </p:pic>
      <p:sp>
        <p:nvSpPr>
          <p:cNvPr id="366" name="Google Shape;366;p62"/>
          <p:cNvSpPr/>
          <p:nvPr/>
        </p:nvSpPr>
        <p:spPr>
          <a:xfrm>
            <a:off x="257175" y="2971264"/>
            <a:ext cx="5095875" cy="2923877"/>
          </a:xfrm>
          <a:prstGeom prst="rect">
            <a:avLst/>
          </a:prstGeom>
          <a:noFill/>
          <a:ln>
            <a:noFill/>
          </a:ln>
        </p:spPr>
        <p:txBody>
          <a:bodyPr spcFirstLastPara="1" wrap="square" lIns="91425" tIns="45700" rIns="91425" bIns="45700" anchor="t" anchorCtr="0">
            <a:noAutofit/>
          </a:bodyPr>
          <a:lstStyle/>
          <a:p>
            <a:pPr marL="0" marR="0" lvl="0" indent="-76200" algn="l" rtl="0">
              <a:spcBef>
                <a:spcPts val="0"/>
              </a:spcBef>
              <a:spcAft>
                <a:spcPts val="0"/>
              </a:spcAft>
              <a:buClr>
                <a:srgbClr val="3F3F3F"/>
              </a:buClr>
              <a:buSzPts val="1200"/>
              <a:buFont typeface="Arial"/>
              <a:buChar char="-"/>
            </a:pPr>
            <a:r>
              <a:rPr lang="en-US" sz="1200">
                <a:solidFill>
                  <a:srgbClr val="3F3F3F"/>
                </a:solidFill>
                <a:latin typeface="Arial"/>
                <a:ea typeface="Arial"/>
                <a:cs typeface="Arial"/>
                <a:sym typeface="Arial"/>
              </a:rPr>
              <a:t>Average size 2’ x 2’</a:t>
            </a:r>
            <a:endParaRPr/>
          </a:p>
          <a:p>
            <a:pPr marL="0" marR="0" lvl="0" indent="0" algn="l" rtl="0">
              <a:spcBef>
                <a:spcPts val="0"/>
              </a:spcBef>
              <a:spcAft>
                <a:spcPts val="0"/>
              </a:spcAft>
              <a:buClr>
                <a:schemeClr val="dk1"/>
              </a:buClr>
              <a:buSzPts val="1200"/>
              <a:buFont typeface="Arial"/>
              <a:buNone/>
            </a:pPr>
            <a:endParaRPr sz="1200">
              <a:solidFill>
                <a:srgbClr val="3F3F3F"/>
              </a:solidFill>
              <a:latin typeface="Arial"/>
              <a:ea typeface="Arial"/>
              <a:cs typeface="Arial"/>
              <a:sym typeface="Arial"/>
            </a:endParaRPr>
          </a:p>
          <a:p>
            <a:pPr marL="0" marR="0" lvl="0" indent="0" algn="l" rtl="0">
              <a:spcBef>
                <a:spcPts val="0"/>
              </a:spcBef>
              <a:spcAft>
                <a:spcPts val="0"/>
              </a:spcAft>
              <a:buNone/>
            </a:pPr>
            <a:endParaRPr/>
          </a:p>
          <a:p>
            <a:pPr marL="0" marR="0" lvl="0" indent="0" algn="l" rtl="0">
              <a:spcBef>
                <a:spcPts val="0"/>
              </a:spcBef>
              <a:spcAft>
                <a:spcPts val="0"/>
              </a:spcAft>
              <a:buNone/>
            </a:pPr>
            <a:endParaRPr sz="1200">
              <a:solidFill>
                <a:srgbClr val="3F3F3F"/>
              </a:solidFill>
              <a:latin typeface="Arial"/>
              <a:ea typeface="Arial"/>
              <a:cs typeface="Arial"/>
              <a:sym typeface="Arial"/>
            </a:endParaRPr>
          </a:p>
          <a:p>
            <a:pPr marL="0" marR="0" lvl="0" indent="0" algn="l" rtl="0">
              <a:spcBef>
                <a:spcPts val="0"/>
              </a:spcBef>
              <a:spcAft>
                <a:spcPts val="0"/>
              </a:spcAft>
              <a:buNone/>
            </a:pPr>
            <a:endParaRPr sz="1200">
              <a:solidFill>
                <a:srgbClr val="3F3F3F"/>
              </a:solidFill>
              <a:latin typeface="Arial"/>
              <a:ea typeface="Arial"/>
              <a:cs typeface="Arial"/>
              <a:sym typeface="Arial"/>
            </a:endParaRPr>
          </a:p>
          <a:p>
            <a:pPr marL="0" marR="0" lvl="0" indent="0" algn="l" rtl="0">
              <a:spcBef>
                <a:spcPts val="0"/>
              </a:spcBef>
              <a:spcAft>
                <a:spcPts val="0"/>
              </a:spcAft>
              <a:buNone/>
            </a:pPr>
            <a:endParaRPr/>
          </a:p>
          <a:p>
            <a:pPr marL="0" marR="0" lvl="0" indent="0" algn="l" rtl="0">
              <a:spcBef>
                <a:spcPts val="0"/>
              </a:spcBef>
              <a:spcAft>
                <a:spcPts val="0"/>
              </a:spcAft>
              <a:buNone/>
            </a:pPr>
            <a:r>
              <a:rPr lang="en-US" sz="1200">
                <a:solidFill>
                  <a:srgbClr val="3F3F3F"/>
                </a:solidFill>
                <a:latin typeface="Arial"/>
                <a:ea typeface="Arial"/>
                <a:cs typeface="Arial"/>
                <a:sym typeface="Arial"/>
              </a:rPr>
              <a:t>30 pieces    50 Pieces    </a:t>
            </a:r>
            <a:endParaRPr sz="1200">
              <a:solidFill>
                <a:srgbClr val="3F3F3F"/>
              </a:solidFill>
              <a:latin typeface="Arial"/>
              <a:ea typeface="Arial"/>
              <a:cs typeface="Arial"/>
              <a:sym typeface="Arial"/>
            </a:endParaRPr>
          </a:p>
          <a:p>
            <a:pPr marL="0" marR="0" lvl="0" indent="0" algn="l" rtl="0">
              <a:spcBef>
                <a:spcPts val="0"/>
              </a:spcBef>
              <a:spcAft>
                <a:spcPts val="0"/>
              </a:spcAft>
              <a:buNone/>
            </a:pPr>
            <a:endParaRPr sz="1200">
              <a:solidFill>
                <a:srgbClr val="3F3F3F"/>
              </a:solidFill>
              <a:latin typeface="Arial"/>
              <a:ea typeface="Arial"/>
              <a:cs typeface="Arial"/>
              <a:sym typeface="Arial"/>
            </a:endParaRPr>
          </a:p>
          <a:p>
            <a:pPr marL="0" marR="0" lvl="0" indent="0" algn="l" rtl="0">
              <a:spcBef>
                <a:spcPts val="0"/>
              </a:spcBef>
              <a:spcAft>
                <a:spcPts val="0"/>
              </a:spcAft>
              <a:buNone/>
            </a:pPr>
            <a:endParaRPr sz="1200">
              <a:solidFill>
                <a:srgbClr val="3F3F3F"/>
              </a:solidFill>
              <a:latin typeface="Arial"/>
              <a:ea typeface="Arial"/>
              <a:cs typeface="Arial"/>
              <a:sym typeface="Arial"/>
            </a:endParaRPr>
          </a:p>
          <a:p>
            <a:pPr marL="0" marR="0" lvl="0" indent="0" algn="l" rtl="0">
              <a:spcBef>
                <a:spcPts val="0"/>
              </a:spcBef>
              <a:spcAft>
                <a:spcPts val="0"/>
              </a:spcAft>
              <a:buNone/>
            </a:pPr>
            <a:endParaRPr sz="1200">
              <a:solidFill>
                <a:srgbClr val="3F3F3F"/>
              </a:solidFill>
              <a:latin typeface="Arial"/>
              <a:ea typeface="Arial"/>
              <a:cs typeface="Arial"/>
              <a:sym typeface="Arial"/>
            </a:endParaRPr>
          </a:p>
          <a:p>
            <a:pPr marL="0" marR="0" lvl="0" indent="0" algn="ctr" rtl="0">
              <a:spcBef>
                <a:spcPts val="0"/>
              </a:spcBef>
              <a:spcAft>
                <a:spcPts val="0"/>
              </a:spcAft>
              <a:buNone/>
            </a:pPr>
            <a:r>
              <a:rPr lang="en-US" sz="1000" i="1">
                <a:solidFill>
                  <a:srgbClr val="3F3F3F"/>
                </a:solidFill>
                <a:latin typeface="Arial"/>
                <a:ea typeface="Arial"/>
                <a:cs typeface="Arial"/>
                <a:sym typeface="Arial"/>
              </a:rPr>
              <a:t>Although it is eco friendly, we still  categorize this product as guerrilla and aggressive and suggest it is described to the client that way..</a:t>
            </a:r>
            <a:endParaRPr/>
          </a:p>
          <a:p>
            <a:pPr marL="0" marR="0" lvl="0" indent="0" algn="ctr" rtl="0">
              <a:spcBef>
                <a:spcPts val="0"/>
              </a:spcBef>
              <a:spcAft>
                <a:spcPts val="0"/>
              </a:spcAft>
              <a:buNone/>
            </a:pPr>
            <a:r>
              <a:rPr lang="en-US" sz="1000" i="1">
                <a:solidFill>
                  <a:srgbClr val="3F3F3F"/>
                </a:solidFill>
                <a:latin typeface="Arial"/>
                <a:ea typeface="Arial"/>
                <a:cs typeface="Arial"/>
                <a:sym typeface="Arial"/>
              </a:rPr>
              <a:t>City authorization can rarely be obtained.  We are happy to apply but governmental relations fees of approximately $2,500 shall apply.  </a:t>
            </a:r>
            <a:endParaRPr/>
          </a:p>
        </p:txBody>
      </p:sp>
      <p:sp>
        <p:nvSpPr>
          <p:cNvPr id="367" name="Google Shape;367;p62"/>
          <p:cNvSpPr/>
          <p:nvPr/>
        </p:nvSpPr>
        <p:spPr>
          <a:xfrm>
            <a:off x="6241256" y="450586"/>
            <a:ext cx="2606411" cy="321733"/>
          </a:xfrm>
          <a:prstGeom prst="rect">
            <a:avLst/>
          </a:prstGeom>
          <a:solidFill>
            <a:srgbClr val="2626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72"/>
        <p:cNvGrpSpPr/>
        <p:nvPr/>
      </p:nvGrpSpPr>
      <p:grpSpPr>
        <a:xfrm>
          <a:off x="0" y="0"/>
          <a:ext cx="0" cy="0"/>
          <a:chOff x="0" y="0"/>
          <a:chExt cx="0" cy="0"/>
        </a:xfrm>
      </p:grpSpPr>
      <p:sp>
        <p:nvSpPr>
          <p:cNvPr id="373" name="Google Shape;373;p63"/>
          <p:cNvSpPr txBox="1">
            <a:spLocks noGrp="1"/>
          </p:cNvSpPr>
          <p:nvPr>
            <p:ph type="body" idx="1"/>
          </p:nvPr>
        </p:nvSpPr>
        <p:spPr>
          <a:xfrm>
            <a:off x="422275" y="979488"/>
            <a:ext cx="5097463" cy="3940175"/>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Clr>
                <a:srgbClr val="120B7C"/>
              </a:buClr>
              <a:buSzPts val="1400"/>
              <a:buFont typeface="Arial"/>
              <a:buNone/>
            </a:pPr>
            <a:r>
              <a:rPr lang="en-US" sz="1400" b="1" i="0" u="sng" strike="noStrike" cap="none">
                <a:solidFill>
                  <a:schemeClr val="dk1"/>
                </a:solidFill>
                <a:latin typeface="Arial"/>
                <a:ea typeface="Arial"/>
                <a:cs typeface="Arial"/>
                <a:sym typeface="Arial"/>
              </a:rPr>
              <a:t>Projection Media Standard Pricing </a:t>
            </a:r>
            <a:endParaRPr/>
          </a:p>
          <a:p>
            <a:pPr marL="0" marR="0" lvl="0" indent="0" algn="l" rtl="0">
              <a:lnSpc>
                <a:spcPct val="95000"/>
              </a:lnSpc>
              <a:spcBef>
                <a:spcPts val="350"/>
              </a:spcBef>
              <a:spcAft>
                <a:spcPts val="0"/>
              </a:spcAft>
              <a:buNone/>
            </a:pPr>
            <a:endParaRPr sz="1000" b="1" i="0" u="sng" strike="noStrike" cap="none">
              <a:solidFill>
                <a:schemeClr val="dk1"/>
              </a:solidFill>
              <a:latin typeface="Arial"/>
              <a:ea typeface="Arial"/>
              <a:cs typeface="Arial"/>
              <a:sym typeface="Arial"/>
            </a:endParaRPr>
          </a:p>
          <a:p>
            <a:pPr marL="0" marR="0" lvl="0" indent="0" algn="l" rtl="0">
              <a:lnSpc>
                <a:spcPct val="95000"/>
              </a:lnSpc>
              <a:spcBef>
                <a:spcPts val="350"/>
              </a:spcBef>
              <a:spcAft>
                <a:spcPts val="0"/>
              </a:spcAft>
              <a:buNone/>
            </a:pPr>
            <a:endParaRPr sz="1000" b="1" i="0" u="sng" strike="noStrike" cap="none">
              <a:solidFill>
                <a:schemeClr val="dk1"/>
              </a:solidFill>
              <a:latin typeface="Arial"/>
              <a:ea typeface="Arial"/>
              <a:cs typeface="Arial"/>
              <a:sym typeface="Arial"/>
            </a:endParaRPr>
          </a:p>
          <a:p>
            <a:pPr marL="0" marR="0" lvl="0" indent="0" algn="l" rtl="0">
              <a:lnSpc>
                <a:spcPct val="95000"/>
              </a:lnSpc>
              <a:spcBef>
                <a:spcPts val="350"/>
              </a:spcBef>
              <a:spcAft>
                <a:spcPts val="0"/>
              </a:spcAft>
              <a:buNone/>
            </a:pPr>
            <a:r>
              <a:rPr lang="en-US" sz="1000" b="1" i="0" u="sng" strike="noStrike" cap="none">
                <a:solidFill>
                  <a:schemeClr val="dk1"/>
                </a:solidFill>
                <a:latin typeface="Arial"/>
                <a:ea typeface="Arial"/>
                <a:cs typeface="Arial"/>
                <a:sym typeface="Arial"/>
              </a:rPr>
              <a:t>Projection Media</a:t>
            </a:r>
            <a:endParaRPr/>
          </a:p>
          <a:p>
            <a:pPr marL="0" marR="0" lvl="0" indent="0" algn="l" rtl="0">
              <a:lnSpc>
                <a:spcPct val="95000"/>
              </a:lnSpc>
              <a:spcBef>
                <a:spcPts val="350"/>
              </a:spcBef>
              <a:spcAft>
                <a:spcPts val="0"/>
              </a:spcAft>
              <a:buNone/>
            </a:pPr>
            <a:r>
              <a:rPr lang="en-US" sz="1000" b="0" i="0" u="none" strike="noStrike" cap="none">
                <a:solidFill>
                  <a:schemeClr val="dk1"/>
                </a:solidFill>
                <a:latin typeface="Arial"/>
                <a:ea typeface="Arial"/>
                <a:cs typeface="Arial"/>
                <a:sym typeface="Arial"/>
              </a:rPr>
              <a:t>3 Nights of Projection Media </a:t>
            </a:r>
            <a:endParaRPr/>
          </a:p>
          <a:p>
            <a:pPr marL="0" marR="0" lvl="0" indent="0" algn="l" rtl="0">
              <a:lnSpc>
                <a:spcPct val="95000"/>
              </a:lnSpc>
              <a:spcBef>
                <a:spcPts val="350"/>
              </a:spcBef>
              <a:spcAft>
                <a:spcPts val="0"/>
              </a:spcAft>
              <a:buNone/>
            </a:pPr>
            <a:r>
              <a:rPr lang="en-US" sz="1000" b="0" i="0" u="none" strike="noStrike" cap="none">
                <a:solidFill>
                  <a:schemeClr val="dk1"/>
                </a:solidFill>
                <a:latin typeface="Arial"/>
                <a:ea typeface="Arial"/>
                <a:cs typeface="Arial"/>
                <a:sym typeface="Arial"/>
              </a:rPr>
              <a:t>Discount Pricing Available on any 5 nights within a 7 night period</a:t>
            </a:r>
            <a:endParaRPr/>
          </a:p>
          <a:p>
            <a:pPr marL="0" marR="0" lvl="0" indent="0" algn="l" rtl="0">
              <a:lnSpc>
                <a:spcPct val="95000"/>
              </a:lnSpc>
              <a:spcBef>
                <a:spcPts val="350"/>
              </a:spcBef>
              <a:spcAft>
                <a:spcPts val="0"/>
              </a:spcAft>
              <a:buNone/>
            </a:pPr>
            <a:r>
              <a:rPr lang="en-US" sz="1000" b="0" i="0" u="none" strike="noStrike" cap="none">
                <a:solidFill>
                  <a:schemeClr val="dk1"/>
                </a:solidFill>
                <a:latin typeface="Arial"/>
                <a:ea typeface="Arial"/>
                <a:cs typeface="Arial"/>
                <a:sym typeface="Arial"/>
              </a:rPr>
              <a:t>Each Projection Team can cover up to three locations per evening</a:t>
            </a:r>
            <a:endParaRPr/>
          </a:p>
          <a:p>
            <a:pPr marL="0" marR="0" lvl="0" indent="0" algn="l" rtl="0">
              <a:lnSpc>
                <a:spcPct val="95000"/>
              </a:lnSpc>
              <a:spcBef>
                <a:spcPts val="350"/>
              </a:spcBef>
              <a:spcAft>
                <a:spcPts val="0"/>
              </a:spcAft>
              <a:buNone/>
            </a:pPr>
            <a:r>
              <a:rPr lang="en-US" sz="1000" b="0" i="0" u="none" strike="noStrike" cap="none">
                <a:solidFill>
                  <a:schemeClr val="dk1"/>
                </a:solidFill>
                <a:latin typeface="Arial"/>
                <a:ea typeface="Arial"/>
                <a:cs typeface="Arial"/>
                <a:sym typeface="Arial"/>
              </a:rPr>
              <a:t>Projectors are HD and up to 20,000 lumens</a:t>
            </a:r>
            <a:endParaRPr/>
          </a:p>
          <a:p>
            <a:pPr marL="0" marR="0" lvl="0" indent="0" algn="l" rtl="0">
              <a:lnSpc>
                <a:spcPct val="95000"/>
              </a:lnSpc>
              <a:spcBef>
                <a:spcPts val="350"/>
              </a:spcBef>
              <a:spcAft>
                <a:spcPts val="0"/>
              </a:spcAft>
              <a:buNone/>
            </a:pPr>
            <a:endParaRPr sz="1000" b="0" i="0" u="none" strike="noStrike" cap="none">
              <a:solidFill>
                <a:schemeClr val="dk1"/>
              </a:solidFill>
              <a:latin typeface="Arial"/>
              <a:ea typeface="Arial"/>
              <a:cs typeface="Arial"/>
              <a:sym typeface="Arial"/>
            </a:endParaRPr>
          </a:p>
          <a:p>
            <a:pPr marL="0" marR="0" lvl="0" indent="0" algn="l" rtl="0">
              <a:lnSpc>
                <a:spcPct val="95000"/>
              </a:lnSpc>
              <a:spcBef>
                <a:spcPts val="350"/>
              </a:spcBef>
              <a:spcAft>
                <a:spcPts val="0"/>
              </a:spcAft>
              <a:buNone/>
            </a:pPr>
            <a:r>
              <a:rPr lang="en-US" sz="1000" b="0" i="0" u="sng" strike="noStrike" cap="none">
                <a:solidFill>
                  <a:schemeClr val="dk1"/>
                </a:solidFill>
                <a:latin typeface="Arial"/>
                <a:ea typeface="Arial"/>
                <a:cs typeface="Arial"/>
                <a:sym typeface="Arial"/>
              </a:rPr>
              <a:t>Program Pricing</a:t>
            </a:r>
            <a:endParaRPr/>
          </a:p>
          <a:p>
            <a:pPr marL="0" marR="0" lvl="0" indent="0" algn="l" rtl="0">
              <a:lnSpc>
                <a:spcPct val="95000"/>
              </a:lnSpc>
              <a:spcBef>
                <a:spcPts val="350"/>
              </a:spcBef>
              <a:spcAft>
                <a:spcPts val="0"/>
              </a:spcAft>
              <a:buNone/>
            </a:pPr>
            <a:r>
              <a:rPr lang="en-US" sz="1000" b="0" i="0" u="none" strike="noStrike" cap="none">
                <a:solidFill>
                  <a:schemeClr val="dk1"/>
                </a:solidFill>
                <a:latin typeface="Arial"/>
                <a:ea typeface="Arial"/>
                <a:cs typeface="Arial"/>
                <a:sym typeface="Arial"/>
              </a:rPr>
              <a:t>1 Projection team 3 Nights $3,750 per evening $11250 NET</a:t>
            </a:r>
            <a:endParaRPr/>
          </a:p>
          <a:p>
            <a:pPr marL="0" marR="0" lvl="0" indent="0" algn="l" rtl="0">
              <a:lnSpc>
                <a:spcPct val="95000"/>
              </a:lnSpc>
              <a:spcBef>
                <a:spcPts val="350"/>
              </a:spcBef>
              <a:spcAft>
                <a:spcPts val="0"/>
              </a:spcAft>
              <a:buNone/>
            </a:pPr>
            <a:r>
              <a:rPr lang="en-US" sz="1000" b="0" i="0" u="none" strike="noStrike" cap="none">
                <a:solidFill>
                  <a:schemeClr val="dk1"/>
                </a:solidFill>
                <a:latin typeface="Arial"/>
                <a:ea typeface="Arial"/>
                <a:cs typeface="Arial"/>
                <a:sym typeface="Arial"/>
              </a:rPr>
              <a:t>2 Projectors 5 Nights $26,500 NET </a:t>
            </a:r>
            <a:endParaRPr/>
          </a:p>
          <a:p>
            <a:pPr marL="0" marR="0" lvl="0" indent="0" algn="l" rtl="0">
              <a:lnSpc>
                <a:spcPct val="95000"/>
              </a:lnSpc>
              <a:spcBef>
                <a:spcPts val="350"/>
              </a:spcBef>
              <a:spcAft>
                <a:spcPts val="0"/>
              </a:spcAft>
              <a:buNone/>
            </a:pPr>
            <a:endParaRPr sz="1000" b="0" i="0" u="none" strike="noStrike" cap="none">
              <a:solidFill>
                <a:schemeClr val="dk1"/>
              </a:solidFill>
              <a:latin typeface="Arial"/>
              <a:ea typeface="Arial"/>
              <a:cs typeface="Arial"/>
              <a:sym typeface="Arial"/>
            </a:endParaRPr>
          </a:p>
          <a:p>
            <a:pPr marL="0" marR="0" lvl="0" indent="0" algn="l" rtl="0">
              <a:lnSpc>
                <a:spcPct val="95000"/>
              </a:lnSpc>
              <a:spcBef>
                <a:spcPts val="350"/>
              </a:spcBef>
              <a:spcAft>
                <a:spcPts val="0"/>
              </a:spcAft>
              <a:buNone/>
            </a:pPr>
            <a:r>
              <a:rPr lang="en-US" sz="1000" b="1" i="0" u="sng" strike="noStrike" cap="none">
                <a:solidFill>
                  <a:schemeClr val="dk1"/>
                </a:solidFill>
                <a:latin typeface="Arial"/>
                <a:ea typeface="Arial"/>
                <a:cs typeface="Arial"/>
                <a:sym typeface="Arial"/>
              </a:rPr>
              <a:t>Interactive Projection Units</a:t>
            </a:r>
            <a:r>
              <a:rPr lang="en-US" sz="1000" b="0" i="0" u="none" strike="noStrike" cap="none">
                <a:solidFill>
                  <a:schemeClr val="dk1"/>
                </a:solidFill>
                <a:latin typeface="Arial"/>
                <a:ea typeface="Arial"/>
                <a:cs typeface="Arial"/>
                <a:sym typeface="Arial"/>
              </a:rPr>
              <a:t> </a:t>
            </a:r>
            <a:endParaRPr/>
          </a:p>
          <a:p>
            <a:pPr marL="0" marR="0" lvl="0" indent="0" algn="l" rtl="0">
              <a:lnSpc>
                <a:spcPct val="95000"/>
              </a:lnSpc>
              <a:spcBef>
                <a:spcPts val="350"/>
              </a:spcBef>
              <a:spcAft>
                <a:spcPts val="0"/>
              </a:spcAft>
              <a:buNone/>
            </a:pPr>
            <a:r>
              <a:rPr lang="en-US" sz="1000" b="0" i="0" u="none" strike="noStrike" cap="none">
                <a:solidFill>
                  <a:schemeClr val="dk1"/>
                </a:solidFill>
                <a:latin typeface="Arial"/>
                <a:ea typeface="Arial"/>
                <a:cs typeface="Arial"/>
                <a:sym typeface="Arial"/>
              </a:rPr>
              <a:t>Interactive Projection Unit  - $3,000  additional  per event week</a:t>
            </a:r>
            <a:endParaRPr/>
          </a:p>
          <a:p>
            <a:pPr marL="0" marR="0" lvl="0" indent="0" algn="l" rtl="0">
              <a:lnSpc>
                <a:spcPct val="95000"/>
              </a:lnSpc>
              <a:spcBef>
                <a:spcPts val="350"/>
              </a:spcBef>
              <a:spcAft>
                <a:spcPts val="0"/>
              </a:spcAft>
              <a:buNone/>
            </a:pPr>
            <a:r>
              <a:rPr lang="en-US" sz="1000" b="0" i="0" u="none" strike="noStrike" cap="none">
                <a:solidFill>
                  <a:schemeClr val="dk1"/>
                </a:solidFill>
                <a:latin typeface="Arial"/>
                <a:ea typeface="Arial"/>
                <a:cs typeface="Arial"/>
                <a:sym typeface="Arial"/>
              </a:rPr>
              <a:t>High speed Connectivity </a:t>
            </a:r>
            <a:endParaRPr/>
          </a:p>
          <a:p>
            <a:pPr marL="0" marR="0" lvl="0" indent="0" algn="l" rtl="0">
              <a:lnSpc>
                <a:spcPct val="95000"/>
              </a:lnSpc>
              <a:spcBef>
                <a:spcPts val="350"/>
              </a:spcBef>
              <a:spcAft>
                <a:spcPts val="0"/>
              </a:spcAft>
              <a:buNone/>
            </a:pPr>
            <a:endParaRPr sz="1000" b="1" i="0" u="none" strike="noStrike" cap="none">
              <a:solidFill>
                <a:schemeClr val="dk1"/>
              </a:solidFill>
              <a:latin typeface="Arial"/>
              <a:ea typeface="Arial"/>
              <a:cs typeface="Arial"/>
              <a:sym typeface="Arial"/>
            </a:endParaRPr>
          </a:p>
          <a:p>
            <a:pPr marL="0" marR="0" lvl="0" indent="0" algn="l" rtl="0">
              <a:lnSpc>
                <a:spcPct val="95000"/>
              </a:lnSpc>
              <a:spcBef>
                <a:spcPts val="350"/>
              </a:spcBef>
              <a:spcAft>
                <a:spcPts val="0"/>
              </a:spcAft>
              <a:buNone/>
            </a:pPr>
            <a:r>
              <a:rPr lang="en-US" sz="1000" b="1" i="0" u="sng" strike="noStrike" cap="none">
                <a:solidFill>
                  <a:schemeClr val="dk1"/>
                </a:solidFill>
                <a:latin typeface="Arial"/>
                <a:ea typeface="Arial"/>
                <a:cs typeface="Arial"/>
                <a:sym typeface="Arial"/>
              </a:rPr>
              <a:t>Texting program Pricing 5 days number included</a:t>
            </a:r>
            <a:endParaRPr/>
          </a:p>
          <a:p>
            <a:pPr marL="0" marR="0" lvl="0" indent="0" algn="l" rtl="0">
              <a:lnSpc>
                <a:spcPct val="95000"/>
              </a:lnSpc>
              <a:spcBef>
                <a:spcPts val="350"/>
              </a:spcBef>
              <a:spcAft>
                <a:spcPts val="0"/>
              </a:spcAft>
              <a:buNone/>
            </a:pPr>
            <a:r>
              <a:rPr lang="en-US" sz="1000" b="0" i="0" u="none" strike="noStrike" cap="none">
                <a:solidFill>
                  <a:schemeClr val="dk1"/>
                </a:solidFill>
                <a:latin typeface="Arial"/>
                <a:ea typeface="Arial"/>
                <a:cs typeface="Arial"/>
                <a:sym typeface="Arial"/>
              </a:rPr>
              <a:t>Internet Microsite  </a:t>
            </a:r>
            <a:endParaRPr/>
          </a:p>
          <a:p>
            <a:pPr marL="0" marR="0" lvl="0" indent="0" algn="l" rtl="0">
              <a:lnSpc>
                <a:spcPct val="95000"/>
              </a:lnSpc>
              <a:spcBef>
                <a:spcPts val="350"/>
              </a:spcBef>
              <a:spcAft>
                <a:spcPts val="0"/>
              </a:spcAft>
              <a:buNone/>
            </a:pPr>
            <a:r>
              <a:rPr lang="en-US" sz="1000" b="0" i="0" u="none" strike="noStrike" cap="none">
                <a:solidFill>
                  <a:schemeClr val="dk1"/>
                </a:solidFill>
                <a:latin typeface="Arial"/>
                <a:ea typeface="Arial"/>
                <a:cs typeface="Arial"/>
                <a:sym typeface="Arial"/>
              </a:rPr>
              <a:t>Texting number and management  $4,500  additional  </a:t>
            </a:r>
            <a:endParaRPr/>
          </a:p>
          <a:p>
            <a:pPr marL="0" marR="0" lvl="0" indent="0" algn="l" rtl="0">
              <a:lnSpc>
                <a:spcPct val="95000"/>
              </a:lnSpc>
              <a:spcBef>
                <a:spcPts val="350"/>
              </a:spcBef>
              <a:spcAft>
                <a:spcPts val="0"/>
              </a:spcAft>
              <a:buNone/>
            </a:pPr>
            <a:endParaRPr sz="1000" b="0" i="0" u="none" strike="noStrike" cap="none">
              <a:solidFill>
                <a:schemeClr val="dk1"/>
              </a:solidFill>
              <a:latin typeface="Arial"/>
              <a:ea typeface="Arial"/>
              <a:cs typeface="Arial"/>
              <a:sym typeface="Arial"/>
            </a:endParaRPr>
          </a:p>
          <a:p>
            <a:pPr marL="0" marR="0" lvl="0" indent="0" algn="l" rtl="0">
              <a:lnSpc>
                <a:spcPct val="95000"/>
              </a:lnSpc>
              <a:spcBef>
                <a:spcPts val="350"/>
              </a:spcBef>
              <a:spcAft>
                <a:spcPts val="0"/>
              </a:spcAft>
              <a:buNone/>
            </a:pPr>
            <a:r>
              <a:rPr lang="en-US" sz="1000" b="0" i="0" u="none" strike="noStrike" cap="none">
                <a:solidFill>
                  <a:schemeClr val="dk1"/>
                </a:solidFill>
                <a:latin typeface="Arial"/>
                <a:ea typeface="Arial"/>
                <a:cs typeface="Arial"/>
                <a:sym typeface="Arial"/>
              </a:rPr>
              <a:t>These prices provide a turnkey video projection system streaming live off of a separately managed website. </a:t>
            </a:r>
            <a:endParaRPr/>
          </a:p>
          <a:p>
            <a:pPr marL="0" marR="0" lvl="0" indent="0" algn="l" rtl="0">
              <a:lnSpc>
                <a:spcPct val="95000"/>
              </a:lnSpc>
              <a:spcBef>
                <a:spcPts val="350"/>
              </a:spcBef>
              <a:spcAft>
                <a:spcPts val="0"/>
              </a:spcAft>
              <a:buNone/>
            </a:pPr>
            <a:r>
              <a:rPr lang="en-US" sz="1000" b="1" i="0" u="sng" strike="noStrike" cap="none">
                <a:solidFill>
                  <a:schemeClr val="dk1"/>
                </a:solidFill>
                <a:latin typeface="Arial"/>
                <a:ea typeface="Arial"/>
                <a:cs typeface="Arial"/>
                <a:sym typeface="Arial"/>
              </a:rPr>
              <a:t>Computer Programming Pricing </a:t>
            </a:r>
            <a:endParaRPr/>
          </a:p>
          <a:p>
            <a:pPr marL="0" marR="0" lvl="0" indent="0" algn="l" rtl="0">
              <a:lnSpc>
                <a:spcPct val="95000"/>
              </a:lnSpc>
              <a:spcBef>
                <a:spcPts val="350"/>
              </a:spcBef>
              <a:spcAft>
                <a:spcPts val="0"/>
              </a:spcAft>
              <a:buNone/>
            </a:pPr>
            <a:r>
              <a:rPr lang="en-US" sz="1000" b="0" i="0" u="none" strike="noStrike" cap="none">
                <a:solidFill>
                  <a:schemeClr val="dk1"/>
                </a:solidFill>
                <a:latin typeface="Arial"/>
                <a:ea typeface="Arial"/>
                <a:cs typeface="Arial"/>
                <a:sym typeface="Arial"/>
              </a:rPr>
              <a:t>Development of any custom Projection or web interface billed at $75/hr</a:t>
            </a:r>
            <a:endParaRPr/>
          </a:p>
          <a:p>
            <a:pPr marL="0" marR="0" lvl="0" indent="0" algn="l" rtl="0">
              <a:lnSpc>
                <a:spcPct val="95000"/>
              </a:lnSpc>
              <a:spcBef>
                <a:spcPts val="350"/>
              </a:spcBef>
              <a:spcAft>
                <a:spcPts val="0"/>
              </a:spcAft>
              <a:buNone/>
            </a:pPr>
            <a:endParaRPr sz="1000" b="0" i="0" u="none" strike="noStrike" cap="none">
              <a:solidFill>
                <a:schemeClr val="dk1"/>
              </a:solidFill>
              <a:latin typeface="Arial"/>
              <a:ea typeface="Arial"/>
              <a:cs typeface="Arial"/>
              <a:sym typeface="Arial"/>
            </a:endParaRPr>
          </a:p>
          <a:p>
            <a:pPr marL="0" marR="0" lvl="0" indent="0" algn="l" rtl="0">
              <a:lnSpc>
                <a:spcPct val="95000"/>
              </a:lnSpc>
              <a:spcBef>
                <a:spcPts val="350"/>
              </a:spcBef>
              <a:spcAft>
                <a:spcPts val="0"/>
              </a:spcAft>
              <a:buNone/>
            </a:pPr>
            <a:endParaRPr sz="1000" b="0" i="0" u="none" strike="noStrike" cap="none">
              <a:solidFill>
                <a:schemeClr val="dk1"/>
              </a:solidFill>
              <a:latin typeface="Arial"/>
              <a:ea typeface="Arial"/>
              <a:cs typeface="Arial"/>
              <a:sym typeface="Arial"/>
            </a:endParaRPr>
          </a:p>
          <a:p>
            <a:pPr marL="0" marR="0" lvl="0" indent="0" algn="l" rtl="0">
              <a:lnSpc>
                <a:spcPct val="95000"/>
              </a:lnSpc>
              <a:spcBef>
                <a:spcPts val="350"/>
              </a:spcBef>
              <a:spcAft>
                <a:spcPts val="0"/>
              </a:spcAft>
              <a:buNone/>
            </a:pPr>
            <a:endParaRPr sz="1000" b="0" i="0" u="none" strike="noStrike" cap="none">
              <a:solidFill>
                <a:schemeClr val="dk1"/>
              </a:solidFill>
              <a:latin typeface="Arial"/>
              <a:ea typeface="Arial"/>
              <a:cs typeface="Arial"/>
              <a:sym typeface="Arial"/>
            </a:endParaRPr>
          </a:p>
          <a:p>
            <a:pPr marL="0" marR="0" lvl="0" indent="0" algn="l" rtl="0">
              <a:lnSpc>
                <a:spcPct val="95000"/>
              </a:lnSpc>
              <a:spcBef>
                <a:spcPts val="350"/>
              </a:spcBef>
              <a:spcAft>
                <a:spcPts val="0"/>
              </a:spcAft>
              <a:buNone/>
            </a:pPr>
            <a:endParaRPr sz="1000" b="0" i="0" u="none" strike="noStrike" cap="none">
              <a:solidFill>
                <a:schemeClr val="dk1"/>
              </a:solidFill>
              <a:latin typeface="Arial"/>
              <a:ea typeface="Arial"/>
              <a:cs typeface="Arial"/>
              <a:sym typeface="Arial"/>
            </a:endParaRPr>
          </a:p>
          <a:p>
            <a:pPr marL="0" marR="0" lvl="0" indent="0" algn="l" rtl="0">
              <a:lnSpc>
                <a:spcPct val="95000"/>
              </a:lnSpc>
              <a:spcBef>
                <a:spcPts val="350"/>
              </a:spcBef>
              <a:spcAft>
                <a:spcPts val="0"/>
              </a:spcAft>
              <a:buNone/>
            </a:pPr>
            <a:endParaRPr sz="1000" b="0" i="0" u="none" strike="noStrike" cap="none">
              <a:solidFill>
                <a:srgbClr val="120B7C"/>
              </a:solidFill>
              <a:latin typeface="Arial"/>
              <a:ea typeface="Arial"/>
              <a:cs typeface="Arial"/>
              <a:sym typeface="Arial"/>
            </a:endParaRPr>
          </a:p>
          <a:p>
            <a:pPr marL="0" marR="0" lvl="0" indent="0" algn="l" rtl="0">
              <a:lnSpc>
                <a:spcPct val="95000"/>
              </a:lnSpc>
              <a:spcBef>
                <a:spcPts val="350"/>
              </a:spcBef>
              <a:spcAft>
                <a:spcPts val="0"/>
              </a:spcAft>
              <a:buNone/>
            </a:pPr>
            <a:endParaRPr sz="1000" b="0" i="0" u="none" strike="noStrike" cap="none">
              <a:solidFill>
                <a:srgbClr val="120B7C"/>
              </a:solidFill>
              <a:latin typeface="Arial"/>
              <a:ea typeface="Arial"/>
              <a:cs typeface="Arial"/>
              <a:sym typeface="Arial"/>
            </a:endParaRPr>
          </a:p>
          <a:p>
            <a:pPr marL="0" marR="0" lvl="0" indent="0" algn="l" rtl="0">
              <a:lnSpc>
                <a:spcPct val="95000"/>
              </a:lnSpc>
              <a:spcBef>
                <a:spcPts val="350"/>
              </a:spcBef>
              <a:spcAft>
                <a:spcPts val="0"/>
              </a:spcAft>
              <a:buNone/>
            </a:pPr>
            <a:endParaRPr sz="1000" b="0" i="0" u="none" strike="noStrike" cap="none">
              <a:solidFill>
                <a:srgbClr val="120B7C"/>
              </a:solidFill>
              <a:latin typeface="Arial"/>
              <a:ea typeface="Arial"/>
              <a:cs typeface="Arial"/>
              <a:sym typeface="Arial"/>
            </a:endParaRPr>
          </a:p>
          <a:p>
            <a:pPr marL="0" marR="0" lvl="0" indent="0" algn="l" rtl="0">
              <a:lnSpc>
                <a:spcPct val="95000"/>
              </a:lnSpc>
              <a:spcBef>
                <a:spcPts val="350"/>
              </a:spcBef>
              <a:spcAft>
                <a:spcPts val="0"/>
              </a:spcAft>
              <a:buNone/>
            </a:pPr>
            <a:endParaRPr sz="1000" b="0" i="0" u="none" strike="noStrike" cap="none">
              <a:solidFill>
                <a:srgbClr val="120B7C"/>
              </a:solidFill>
              <a:latin typeface="Arial"/>
              <a:ea typeface="Arial"/>
              <a:cs typeface="Arial"/>
              <a:sym typeface="Arial"/>
            </a:endParaRPr>
          </a:p>
          <a:p>
            <a:pPr marL="0" marR="0" lvl="0" indent="0" algn="l" rtl="0">
              <a:lnSpc>
                <a:spcPct val="95000"/>
              </a:lnSpc>
              <a:spcBef>
                <a:spcPts val="420"/>
              </a:spcBef>
              <a:spcAft>
                <a:spcPts val="0"/>
              </a:spcAft>
              <a:buNone/>
            </a:pPr>
            <a:endParaRPr sz="1200" b="0" i="0" u="none" strike="noStrike" cap="none">
              <a:solidFill>
                <a:srgbClr val="120B7C"/>
              </a:solidFill>
              <a:latin typeface="Arial"/>
              <a:ea typeface="Arial"/>
              <a:cs typeface="Arial"/>
              <a:sym typeface="Arial"/>
            </a:endParaRPr>
          </a:p>
          <a:p>
            <a:pPr marL="0" marR="0" lvl="0" indent="0" algn="l" rtl="0">
              <a:lnSpc>
                <a:spcPct val="95000"/>
              </a:lnSpc>
              <a:spcBef>
                <a:spcPts val="490"/>
              </a:spcBef>
              <a:spcAft>
                <a:spcPts val="0"/>
              </a:spcAft>
              <a:buNone/>
            </a:pPr>
            <a:endParaRPr sz="1400" b="0" i="0" u="none" strike="noStrike" cap="none">
              <a:solidFill>
                <a:srgbClr val="120B7C"/>
              </a:solidFill>
              <a:latin typeface="Arial"/>
              <a:ea typeface="Arial"/>
              <a:cs typeface="Arial"/>
              <a:sym typeface="Arial"/>
            </a:endParaRPr>
          </a:p>
        </p:txBody>
      </p:sp>
      <p:pic>
        <p:nvPicPr>
          <p:cNvPr id="374" name="Google Shape;374;p63" descr="pbrfourthofjuly good"/>
          <p:cNvPicPr preferRelativeResize="0"/>
          <p:nvPr/>
        </p:nvPicPr>
        <p:blipFill rotWithShape="1">
          <a:blip r:embed="rId3">
            <a:alphaModFix/>
          </a:blip>
          <a:srcRect/>
          <a:stretch/>
        </p:blipFill>
        <p:spPr>
          <a:xfrm>
            <a:off x="5005388" y="1724025"/>
            <a:ext cx="3817171" cy="3200400"/>
          </a:xfrm>
          <a:prstGeom prst="rect">
            <a:avLst/>
          </a:prstGeom>
          <a:noFill/>
          <a:ln>
            <a:noFill/>
          </a:ln>
        </p:spPr>
      </p:pic>
      <p:sp>
        <p:nvSpPr>
          <p:cNvPr id="375" name="Google Shape;375;p63"/>
          <p:cNvSpPr/>
          <p:nvPr/>
        </p:nvSpPr>
        <p:spPr>
          <a:xfrm>
            <a:off x="0" y="6146800"/>
            <a:ext cx="9144000" cy="762000"/>
          </a:xfrm>
          <a:prstGeom prst="rect">
            <a:avLst/>
          </a:prstGeom>
          <a:solidFill>
            <a:srgbClr val="1A2D7B"/>
          </a:solidFill>
          <a:ln w="9525" cap="flat" cmpd="sng">
            <a:solidFill>
              <a:srgbClr val="4A7EBB"/>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76" name="Google Shape;376;p63"/>
          <p:cNvGrpSpPr/>
          <p:nvPr/>
        </p:nvGrpSpPr>
        <p:grpSpPr>
          <a:xfrm>
            <a:off x="0" y="6146800"/>
            <a:ext cx="9144000" cy="838200"/>
            <a:chOff x="0" y="6146800"/>
            <a:chExt cx="9144000" cy="838200"/>
          </a:xfrm>
        </p:grpSpPr>
        <p:sp>
          <p:nvSpPr>
            <p:cNvPr id="377" name="Google Shape;377;p63"/>
            <p:cNvSpPr/>
            <p:nvPr/>
          </p:nvSpPr>
          <p:spPr>
            <a:xfrm>
              <a:off x="0" y="6146800"/>
              <a:ext cx="9144000" cy="762000"/>
            </a:xfrm>
            <a:prstGeom prst="rect">
              <a:avLst/>
            </a:prstGeom>
            <a:solidFill>
              <a:srgbClr val="1A2D7B"/>
            </a:solidFill>
            <a:ln w="9525" cap="flat" cmpd="sng">
              <a:solidFill>
                <a:srgbClr val="4A7EBB"/>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8" name="Google Shape;378;p63"/>
            <p:cNvSpPr txBox="1"/>
            <p:nvPr/>
          </p:nvSpPr>
          <p:spPr>
            <a:xfrm>
              <a:off x="3814763" y="6269038"/>
              <a:ext cx="4852987" cy="71596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a:solidFill>
                    <a:schemeClr val="lt1"/>
                  </a:solidFill>
                  <a:latin typeface="Gill Sans"/>
                  <a:ea typeface="Gill Sans"/>
                  <a:cs typeface="Gill Sans"/>
                  <a:sym typeface="Gill Sans"/>
                </a:rPr>
                <a:t>MASSIVEMEDIA</a:t>
              </a:r>
              <a:endParaRPr/>
            </a:p>
          </p:txBody>
        </p:sp>
      </p:grpSp>
      <p:sp>
        <p:nvSpPr>
          <p:cNvPr id="379" name="Google Shape;379;p63"/>
          <p:cNvSpPr/>
          <p:nvPr/>
        </p:nvSpPr>
        <p:spPr>
          <a:xfrm>
            <a:off x="6241256" y="450586"/>
            <a:ext cx="2606411" cy="321733"/>
          </a:xfrm>
          <a:prstGeom prst="rect">
            <a:avLst/>
          </a:prstGeom>
          <a:solidFill>
            <a:srgbClr val="2626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84"/>
        <p:cNvGrpSpPr/>
        <p:nvPr/>
      </p:nvGrpSpPr>
      <p:grpSpPr>
        <a:xfrm>
          <a:off x="0" y="0"/>
          <a:ext cx="0" cy="0"/>
          <a:chOff x="0" y="0"/>
          <a:chExt cx="0" cy="0"/>
        </a:xfrm>
      </p:grpSpPr>
      <p:sp>
        <p:nvSpPr>
          <p:cNvPr id="385" name="Google Shape;385;p64"/>
          <p:cNvSpPr txBox="1">
            <a:spLocks noGrp="1"/>
          </p:cNvSpPr>
          <p:nvPr>
            <p:ph type="title"/>
          </p:nvPr>
        </p:nvSpPr>
        <p:spPr>
          <a:xfrm>
            <a:off x="285750" y="908050"/>
            <a:ext cx="8312150" cy="44767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1400" b="1" i="0" u="none" strike="noStrike" cap="none">
                <a:solidFill>
                  <a:srgbClr val="3F3F3F"/>
                </a:solidFill>
                <a:latin typeface="Arial"/>
                <a:ea typeface="Arial"/>
                <a:cs typeface="Arial"/>
                <a:sym typeface="Arial"/>
              </a:rPr>
              <a:t>Sidewalk Stencil Art</a:t>
            </a:r>
            <a:endParaRPr/>
          </a:p>
        </p:txBody>
      </p:sp>
      <p:sp>
        <p:nvSpPr>
          <p:cNvPr id="386" name="Google Shape;386;p64"/>
          <p:cNvSpPr txBox="1">
            <a:spLocks noGrp="1"/>
          </p:cNvSpPr>
          <p:nvPr>
            <p:ph type="body" idx="1"/>
          </p:nvPr>
        </p:nvSpPr>
        <p:spPr>
          <a:xfrm>
            <a:off x="296863" y="1573214"/>
            <a:ext cx="5075237" cy="1712912"/>
          </a:xfrm>
          <a:prstGeom prst="rect">
            <a:avLst/>
          </a:prstGeom>
          <a:noFill/>
          <a:ln>
            <a:noFill/>
          </a:ln>
        </p:spPr>
        <p:txBody>
          <a:bodyPr spcFirstLastPara="1" wrap="square" lIns="0" tIns="0" rIns="0" bIns="0" anchor="t" anchorCtr="0">
            <a:noAutofit/>
          </a:bodyPr>
          <a:lstStyle/>
          <a:p>
            <a:pPr marL="0" marR="0" lvl="0" indent="-76200" algn="l" rtl="0">
              <a:lnSpc>
                <a:spcPct val="95000"/>
              </a:lnSpc>
              <a:spcBef>
                <a:spcPts val="0"/>
              </a:spcBef>
              <a:spcAft>
                <a:spcPts val="0"/>
              </a:spcAft>
              <a:buClr>
                <a:srgbClr val="120B7C"/>
              </a:buClr>
              <a:buSzPts val="1200"/>
              <a:buFont typeface="Noto Sans Symbols"/>
              <a:buChar char="●"/>
            </a:pPr>
            <a:r>
              <a:rPr lang="en-US" sz="1200" b="0" i="0" u="none" strike="noStrike" cap="none">
                <a:solidFill>
                  <a:srgbClr val="120B7C"/>
                </a:solidFill>
                <a:latin typeface="Arial"/>
                <a:ea typeface="Arial"/>
                <a:cs typeface="Arial"/>
                <a:sym typeface="Arial"/>
              </a:rPr>
              <a:t> </a:t>
            </a:r>
            <a:r>
              <a:rPr lang="en-US" sz="1200" b="0" i="0" u="none" strike="noStrike" cap="none">
                <a:solidFill>
                  <a:srgbClr val="3F3F3F"/>
                </a:solidFill>
                <a:latin typeface="Arial"/>
                <a:ea typeface="Arial"/>
                <a:cs typeface="Arial"/>
                <a:sym typeface="Arial"/>
              </a:rPr>
              <a:t>Massivemedia builds buzz among street savvy  men and women via a  turn-key Street Level Marketing Campaign </a:t>
            </a:r>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3F3F3F"/>
              </a:solidFill>
              <a:latin typeface="Arial"/>
              <a:ea typeface="Arial"/>
              <a:cs typeface="Arial"/>
              <a:sym typeface="Arial"/>
            </a:endParaRPr>
          </a:p>
          <a:p>
            <a:pPr marL="0" marR="0" lvl="0" indent="-76200" algn="l" rtl="0">
              <a:lnSpc>
                <a:spcPct val="95000"/>
              </a:lnSpc>
              <a:spcBef>
                <a:spcPts val="0"/>
              </a:spcBef>
              <a:spcAft>
                <a:spcPts val="0"/>
              </a:spcAft>
              <a:buClr>
                <a:srgbClr val="3F3F3F"/>
              </a:buClr>
              <a:buSzPts val="1200"/>
              <a:buFont typeface="Noto Sans Symbols"/>
              <a:buChar char="●"/>
            </a:pPr>
            <a:r>
              <a:rPr lang="en-US" sz="1200" b="0" i="0" u="none" strike="noStrike" cap="none">
                <a:solidFill>
                  <a:srgbClr val="3F3F3F"/>
                </a:solidFill>
                <a:latin typeface="Arial"/>
                <a:ea typeface="Arial"/>
                <a:cs typeface="Arial"/>
                <a:sym typeface="Arial"/>
              </a:rPr>
              <a:t> Exciting and unexpected art pieces professionally applied lasting up to 6 months for a long lasting experience</a:t>
            </a:r>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3F3F3F"/>
              </a:solidFill>
              <a:latin typeface="Arial"/>
              <a:ea typeface="Arial"/>
              <a:cs typeface="Arial"/>
              <a:sym typeface="Arial"/>
            </a:endParaRPr>
          </a:p>
          <a:p>
            <a:pPr marL="0" marR="0" lvl="0" indent="-76200" algn="l" rtl="0">
              <a:lnSpc>
                <a:spcPct val="95000"/>
              </a:lnSpc>
              <a:spcBef>
                <a:spcPts val="0"/>
              </a:spcBef>
              <a:spcAft>
                <a:spcPts val="0"/>
              </a:spcAft>
              <a:buClr>
                <a:srgbClr val="3F3F3F"/>
              </a:buClr>
              <a:buSzPts val="1200"/>
              <a:buFont typeface="Noto Sans Symbols"/>
              <a:buChar char="●"/>
            </a:pPr>
            <a:r>
              <a:rPr lang="en-US" sz="1200" b="0" i="0" u="none" strike="noStrike" cap="none">
                <a:solidFill>
                  <a:srgbClr val="3F3F3F"/>
                </a:solidFill>
                <a:latin typeface="Arial"/>
                <a:ea typeface="Arial"/>
                <a:cs typeface="Arial"/>
                <a:sym typeface="Arial"/>
              </a:rPr>
              <a:t> Experts strategically place the art in high traffic locations confirmed </a:t>
            </a:r>
            <a:endParaRPr/>
          </a:p>
          <a:p>
            <a:pPr marL="0" marR="0" lvl="0" indent="0" algn="l" rtl="0">
              <a:lnSpc>
                <a:spcPct val="95000"/>
              </a:lnSpc>
              <a:spcBef>
                <a:spcPts val="0"/>
              </a:spcBef>
              <a:spcAft>
                <a:spcPts val="0"/>
              </a:spcAft>
              <a:buClr>
                <a:srgbClr val="3F3F3F"/>
              </a:buClr>
              <a:buSzPts val="1200"/>
              <a:buFont typeface="Noto Sans Symbols"/>
              <a:buNone/>
            </a:pPr>
            <a:r>
              <a:rPr lang="en-US" sz="1200" b="0" i="0" u="none" strike="noStrike" cap="none">
                <a:solidFill>
                  <a:srgbClr val="3F3F3F"/>
                </a:solidFill>
                <a:latin typeface="Arial"/>
                <a:ea typeface="Arial"/>
                <a:cs typeface="Arial"/>
                <a:sym typeface="Arial"/>
              </a:rPr>
              <a:t>  by the client guaranteed to reach the target.</a:t>
            </a:r>
            <a:endParaRPr/>
          </a:p>
        </p:txBody>
      </p:sp>
      <p:sp>
        <p:nvSpPr>
          <p:cNvPr id="387" name="Google Shape;387;p64"/>
          <p:cNvSpPr/>
          <p:nvPr/>
        </p:nvSpPr>
        <p:spPr>
          <a:xfrm>
            <a:off x="1047750" y="2603500"/>
            <a:ext cx="6103938" cy="323850"/>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None/>
            </a:pPr>
            <a:r>
              <a:rPr lang="en-US" sz="1600">
                <a:solidFill>
                  <a:srgbClr val="120B7C"/>
                </a:solidFill>
                <a:latin typeface="Arial"/>
                <a:ea typeface="Arial"/>
                <a:cs typeface="Arial"/>
                <a:sym typeface="Arial"/>
              </a:rPr>
              <a:t>	</a:t>
            </a:r>
            <a:endParaRPr/>
          </a:p>
        </p:txBody>
      </p:sp>
      <p:pic>
        <p:nvPicPr>
          <p:cNvPr id="388" name="Google Shape;388;p64" descr="C:\Users\rob\Desktop\luminaria photos\IMG_3911.JPG"/>
          <p:cNvPicPr preferRelativeResize="0"/>
          <p:nvPr/>
        </p:nvPicPr>
        <p:blipFill rotWithShape="1">
          <a:blip r:embed="rId3">
            <a:alphaModFix/>
          </a:blip>
          <a:srcRect/>
          <a:stretch/>
        </p:blipFill>
        <p:spPr>
          <a:xfrm>
            <a:off x="5686425" y="1544205"/>
            <a:ext cx="3144778" cy="4193037"/>
          </a:xfrm>
          <a:prstGeom prst="rect">
            <a:avLst/>
          </a:prstGeom>
          <a:noFill/>
          <a:ln>
            <a:noFill/>
          </a:ln>
        </p:spPr>
      </p:pic>
      <p:grpSp>
        <p:nvGrpSpPr>
          <p:cNvPr id="389" name="Google Shape;389;p64"/>
          <p:cNvGrpSpPr/>
          <p:nvPr/>
        </p:nvGrpSpPr>
        <p:grpSpPr>
          <a:xfrm>
            <a:off x="0" y="6019800"/>
            <a:ext cx="9144000" cy="838200"/>
            <a:chOff x="0" y="6146800"/>
            <a:chExt cx="9144000" cy="838200"/>
          </a:xfrm>
        </p:grpSpPr>
        <p:sp>
          <p:nvSpPr>
            <p:cNvPr id="390" name="Google Shape;390;p64"/>
            <p:cNvSpPr/>
            <p:nvPr/>
          </p:nvSpPr>
          <p:spPr>
            <a:xfrm>
              <a:off x="0" y="6146800"/>
              <a:ext cx="9144000" cy="762000"/>
            </a:xfrm>
            <a:prstGeom prst="rect">
              <a:avLst/>
            </a:prstGeom>
            <a:solidFill>
              <a:srgbClr val="1A2D7B"/>
            </a:solidFill>
            <a:ln w="9525" cap="flat" cmpd="sng">
              <a:solidFill>
                <a:srgbClr val="4A7EBB"/>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1" name="Google Shape;391;p64"/>
            <p:cNvSpPr txBox="1"/>
            <p:nvPr/>
          </p:nvSpPr>
          <p:spPr>
            <a:xfrm>
              <a:off x="3814763" y="6269038"/>
              <a:ext cx="4852987" cy="71596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a:solidFill>
                    <a:schemeClr val="lt1"/>
                  </a:solidFill>
                  <a:latin typeface="Gill Sans"/>
                  <a:ea typeface="Gill Sans"/>
                  <a:cs typeface="Gill Sans"/>
                  <a:sym typeface="Gill Sans"/>
                </a:rPr>
                <a:t>MASSIVEMEDIA</a:t>
              </a:r>
              <a:endParaRPr/>
            </a:p>
          </p:txBody>
        </p:sp>
      </p:grpSp>
      <p:pic>
        <p:nvPicPr>
          <p:cNvPr id="392" name="Google Shape;392;p64" descr="C:\Users\rob\Desktop\desktop p\Promotion Photos\By Type\chalk art - spray\Picture1.png"/>
          <p:cNvPicPr preferRelativeResize="0"/>
          <p:nvPr/>
        </p:nvPicPr>
        <p:blipFill rotWithShape="1">
          <a:blip r:embed="rId4">
            <a:alphaModFix/>
          </a:blip>
          <a:srcRect/>
          <a:stretch/>
        </p:blipFill>
        <p:spPr>
          <a:xfrm>
            <a:off x="0" y="5762625"/>
            <a:ext cx="821928" cy="1095376"/>
          </a:xfrm>
          <a:prstGeom prst="rect">
            <a:avLst/>
          </a:prstGeom>
          <a:noFill/>
          <a:ln>
            <a:noFill/>
          </a:ln>
        </p:spPr>
      </p:pic>
      <p:sp>
        <p:nvSpPr>
          <p:cNvPr id="393" name="Google Shape;393;p64"/>
          <p:cNvSpPr/>
          <p:nvPr/>
        </p:nvSpPr>
        <p:spPr>
          <a:xfrm>
            <a:off x="6241256" y="450586"/>
            <a:ext cx="2606411" cy="321733"/>
          </a:xfrm>
          <a:prstGeom prst="rect">
            <a:avLst/>
          </a:prstGeom>
          <a:solidFill>
            <a:srgbClr val="2626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97"/>
        <p:cNvGrpSpPr/>
        <p:nvPr/>
      </p:nvGrpSpPr>
      <p:grpSpPr>
        <a:xfrm>
          <a:off x="0" y="0"/>
          <a:ext cx="0" cy="0"/>
          <a:chOff x="0" y="0"/>
          <a:chExt cx="0" cy="0"/>
        </a:xfrm>
      </p:grpSpPr>
      <p:sp>
        <p:nvSpPr>
          <p:cNvPr id="398" name="Google Shape;398;p65"/>
          <p:cNvSpPr txBox="1"/>
          <p:nvPr/>
        </p:nvSpPr>
        <p:spPr>
          <a:xfrm>
            <a:off x="320675" y="946150"/>
            <a:ext cx="7997825" cy="71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rgbClr val="3F3F3F"/>
                </a:solidFill>
                <a:latin typeface="Helvetica Neue"/>
                <a:ea typeface="Helvetica Neue"/>
                <a:cs typeface="Helvetica Neue"/>
                <a:sym typeface="Helvetica Neue"/>
              </a:rPr>
              <a:t>Chalk talk Sidewalk Chalk</a:t>
            </a:r>
            <a:endParaRPr/>
          </a:p>
          <a:p>
            <a:pPr marL="0" marR="0" lvl="0" indent="0" algn="l" rtl="0">
              <a:spcBef>
                <a:spcPts val="0"/>
              </a:spcBef>
              <a:spcAft>
                <a:spcPts val="0"/>
              </a:spcAft>
              <a:buNone/>
            </a:pPr>
            <a:endParaRPr sz="2400" b="1">
              <a:solidFill>
                <a:srgbClr val="000000"/>
              </a:solidFill>
              <a:latin typeface="Helvetica Neue"/>
              <a:ea typeface="Helvetica Neue"/>
              <a:cs typeface="Helvetica Neue"/>
              <a:sym typeface="Helvetica Neue"/>
            </a:endParaRPr>
          </a:p>
        </p:txBody>
      </p:sp>
      <p:sp>
        <p:nvSpPr>
          <p:cNvPr id="399" name="Google Shape;399;p65"/>
          <p:cNvSpPr/>
          <p:nvPr/>
        </p:nvSpPr>
        <p:spPr>
          <a:xfrm>
            <a:off x="0" y="6146800"/>
            <a:ext cx="9144000" cy="762000"/>
          </a:xfrm>
          <a:prstGeom prst="rect">
            <a:avLst/>
          </a:prstGeom>
          <a:solidFill>
            <a:srgbClr val="1A2D7B"/>
          </a:solidFill>
          <a:ln w="9525" cap="flat" cmpd="sng">
            <a:solidFill>
              <a:srgbClr val="4A7EBB"/>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0" name="Google Shape;400;p65"/>
          <p:cNvSpPr txBox="1"/>
          <p:nvPr/>
        </p:nvSpPr>
        <p:spPr>
          <a:xfrm>
            <a:off x="3814763" y="6269038"/>
            <a:ext cx="4852987" cy="71596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a:solidFill>
                  <a:schemeClr val="lt1"/>
                </a:solidFill>
                <a:latin typeface="Gill Sans"/>
                <a:ea typeface="Gill Sans"/>
                <a:cs typeface="Gill Sans"/>
                <a:sym typeface="Gill Sans"/>
              </a:rPr>
              <a:t>MASSIVEMEDIA</a:t>
            </a:r>
            <a:endParaRPr/>
          </a:p>
        </p:txBody>
      </p:sp>
      <p:pic>
        <p:nvPicPr>
          <p:cNvPr id="401" name="Google Shape;401;p65" descr="richardsgroup9.jpg"/>
          <p:cNvPicPr preferRelativeResize="0"/>
          <p:nvPr/>
        </p:nvPicPr>
        <p:blipFill rotWithShape="1">
          <a:blip r:embed="rId3">
            <a:alphaModFix/>
          </a:blip>
          <a:srcRect/>
          <a:stretch/>
        </p:blipFill>
        <p:spPr>
          <a:xfrm>
            <a:off x="5807652" y="1261053"/>
            <a:ext cx="2984500" cy="4062413"/>
          </a:xfrm>
          <a:prstGeom prst="rect">
            <a:avLst/>
          </a:prstGeom>
          <a:noFill/>
          <a:ln>
            <a:noFill/>
          </a:ln>
        </p:spPr>
      </p:pic>
      <p:sp>
        <p:nvSpPr>
          <p:cNvPr id="402" name="Google Shape;402;p65"/>
          <p:cNvSpPr/>
          <p:nvPr/>
        </p:nvSpPr>
        <p:spPr>
          <a:xfrm>
            <a:off x="542925" y="1383642"/>
            <a:ext cx="4572000" cy="1754326"/>
          </a:xfrm>
          <a:prstGeom prst="rect">
            <a:avLst/>
          </a:prstGeom>
          <a:noFill/>
          <a:ln>
            <a:noFill/>
          </a:ln>
        </p:spPr>
        <p:txBody>
          <a:bodyPr spcFirstLastPara="1" wrap="square" lIns="91425" tIns="45700" rIns="91425" bIns="45700" anchor="t" anchorCtr="0">
            <a:noAutofit/>
          </a:bodyPr>
          <a:lstStyle/>
          <a:p>
            <a:pPr marL="0" marR="0" lvl="0" indent="-76200" algn="l" rtl="0">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 </a:t>
            </a:r>
            <a:r>
              <a:rPr lang="en-US" sz="1200">
                <a:solidFill>
                  <a:srgbClr val="3F3F3F"/>
                </a:solidFill>
                <a:latin typeface="Arial"/>
                <a:ea typeface="Arial"/>
                <a:cs typeface="Arial"/>
                <a:sym typeface="Arial"/>
              </a:rPr>
              <a:t>Massivemedia builds Brand buzz among style-savvy  men and women via a  turn-key Street Level Marketing Campaign </a:t>
            </a:r>
            <a:endParaRPr/>
          </a:p>
          <a:p>
            <a:pPr marL="0" marR="0" lvl="0" indent="0" algn="l" rtl="0">
              <a:spcBef>
                <a:spcPts val="0"/>
              </a:spcBef>
              <a:spcAft>
                <a:spcPts val="0"/>
              </a:spcAft>
              <a:buClr>
                <a:schemeClr val="dk1"/>
              </a:buClr>
              <a:buSzPts val="1200"/>
              <a:buFont typeface="Arial"/>
              <a:buNone/>
            </a:pPr>
            <a:endParaRPr sz="1200">
              <a:solidFill>
                <a:srgbClr val="3F3F3F"/>
              </a:solidFill>
              <a:latin typeface="Arial"/>
              <a:ea typeface="Arial"/>
              <a:cs typeface="Arial"/>
              <a:sym typeface="Arial"/>
            </a:endParaRPr>
          </a:p>
          <a:p>
            <a:pPr marL="0" marR="0" lvl="0" indent="-76200" algn="l" rtl="0">
              <a:spcBef>
                <a:spcPts val="0"/>
              </a:spcBef>
              <a:spcAft>
                <a:spcPts val="0"/>
              </a:spcAft>
              <a:buClr>
                <a:srgbClr val="3F3F3F"/>
              </a:buClr>
              <a:buSzPts val="1200"/>
              <a:buFont typeface="Arial"/>
              <a:buChar char="•"/>
            </a:pPr>
            <a:r>
              <a:rPr lang="en-US" sz="1200">
                <a:solidFill>
                  <a:srgbClr val="3F3F3F"/>
                </a:solidFill>
                <a:latin typeface="Arial"/>
                <a:ea typeface="Arial"/>
                <a:cs typeface="Arial"/>
                <a:sym typeface="Arial"/>
              </a:rPr>
              <a:t> Exciting and unexpected art pieces hand drawn professionally lasting a day to a week for a compelling experience</a:t>
            </a:r>
            <a:endParaRPr/>
          </a:p>
          <a:p>
            <a:pPr marL="0" marR="0" lvl="0" indent="0" algn="l" rtl="0">
              <a:spcBef>
                <a:spcPts val="0"/>
              </a:spcBef>
              <a:spcAft>
                <a:spcPts val="0"/>
              </a:spcAft>
              <a:buNone/>
            </a:pPr>
            <a:endParaRPr sz="1200">
              <a:solidFill>
                <a:srgbClr val="3F3F3F"/>
              </a:solidFill>
              <a:latin typeface="Arial"/>
              <a:ea typeface="Arial"/>
              <a:cs typeface="Arial"/>
              <a:sym typeface="Arial"/>
            </a:endParaRPr>
          </a:p>
          <a:p>
            <a:pPr marL="0" marR="0" lvl="0" indent="-76200" algn="l" rtl="0">
              <a:spcBef>
                <a:spcPts val="0"/>
              </a:spcBef>
              <a:spcAft>
                <a:spcPts val="0"/>
              </a:spcAft>
              <a:buClr>
                <a:srgbClr val="3F3F3F"/>
              </a:buClr>
              <a:buSzPts val="1200"/>
              <a:buFont typeface="Arial"/>
              <a:buChar char="•"/>
            </a:pPr>
            <a:r>
              <a:rPr lang="en-US" sz="1200">
                <a:solidFill>
                  <a:srgbClr val="3F3F3F"/>
                </a:solidFill>
                <a:latin typeface="Arial"/>
                <a:ea typeface="Arial"/>
                <a:cs typeface="Arial"/>
                <a:sym typeface="Arial"/>
              </a:rPr>
              <a:t> Experts strategically place the art in high traffic locations confirmed   by the client guaranteed to make a good impression</a:t>
            </a:r>
            <a:endParaRPr/>
          </a:p>
          <a:p>
            <a:pPr marL="0" marR="0" lvl="0" indent="0" algn="l" rtl="0">
              <a:spcBef>
                <a:spcPts val="0"/>
              </a:spcBef>
              <a:spcAft>
                <a:spcPts val="0"/>
              </a:spcAft>
              <a:buNone/>
            </a:pPr>
            <a:endParaRPr sz="1200">
              <a:solidFill>
                <a:srgbClr val="3F3F3F"/>
              </a:solidFill>
              <a:latin typeface="Arial"/>
              <a:ea typeface="Arial"/>
              <a:cs typeface="Arial"/>
              <a:sym typeface="Arial"/>
            </a:endParaRPr>
          </a:p>
        </p:txBody>
      </p:sp>
      <p:pic>
        <p:nvPicPr>
          <p:cNvPr id="403" name="Google Shape;403;p65" descr="PoweradeChalk 9.jpg"/>
          <p:cNvPicPr preferRelativeResize="0"/>
          <p:nvPr/>
        </p:nvPicPr>
        <p:blipFill rotWithShape="1">
          <a:blip r:embed="rId4">
            <a:alphaModFix/>
          </a:blip>
          <a:srcRect/>
          <a:stretch/>
        </p:blipFill>
        <p:spPr>
          <a:xfrm>
            <a:off x="0" y="6109759"/>
            <a:ext cx="1314450" cy="748241"/>
          </a:xfrm>
          <a:prstGeom prst="rect">
            <a:avLst/>
          </a:prstGeom>
          <a:noFill/>
          <a:ln>
            <a:noFill/>
          </a:ln>
        </p:spPr>
      </p:pic>
      <p:sp>
        <p:nvSpPr>
          <p:cNvPr id="404" name="Google Shape;404;p65"/>
          <p:cNvSpPr/>
          <p:nvPr/>
        </p:nvSpPr>
        <p:spPr>
          <a:xfrm>
            <a:off x="466725" y="3040202"/>
            <a:ext cx="5029200" cy="264687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Program includes:</a:t>
            </a:r>
            <a:endParaRPr/>
          </a:p>
          <a:p>
            <a:pPr marL="0" marR="0" lvl="0" indent="-76200" algn="l" rtl="0">
              <a:spcBef>
                <a:spcPts val="0"/>
              </a:spcBef>
              <a:spcAft>
                <a:spcPts val="0"/>
              </a:spcAft>
              <a:buClr>
                <a:srgbClr val="3F3F3F"/>
              </a:buClr>
              <a:buSzPts val="1200"/>
              <a:buFont typeface="Arial"/>
              <a:buChar char="-"/>
            </a:pPr>
            <a:r>
              <a:rPr lang="en-US" sz="1200">
                <a:solidFill>
                  <a:srgbClr val="3F3F3F"/>
                </a:solidFill>
                <a:latin typeface="Arial"/>
                <a:ea typeface="Arial"/>
                <a:cs typeface="Arial"/>
                <a:sym typeface="Arial"/>
              </a:rPr>
              <a:t>Average size 48’ x 48’</a:t>
            </a:r>
            <a:endParaRPr/>
          </a:p>
          <a:p>
            <a:pPr marL="0" marR="0" lvl="0" indent="0" algn="l" rtl="0">
              <a:spcBef>
                <a:spcPts val="0"/>
              </a:spcBef>
              <a:spcAft>
                <a:spcPts val="0"/>
              </a:spcAft>
              <a:buNone/>
            </a:pPr>
            <a:endParaRPr sz="1200">
              <a:solidFill>
                <a:srgbClr val="3F3F3F"/>
              </a:solidFill>
              <a:latin typeface="Arial"/>
              <a:ea typeface="Arial"/>
              <a:cs typeface="Arial"/>
              <a:sym typeface="Arial"/>
            </a:endParaRPr>
          </a:p>
          <a:p>
            <a:pPr marL="0" marR="0" lvl="0" indent="0" algn="ctr" rtl="0">
              <a:spcBef>
                <a:spcPts val="0"/>
              </a:spcBef>
              <a:spcAft>
                <a:spcPts val="0"/>
              </a:spcAft>
              <a:buNone/>
            </a:pPr>
            <a:endParaRPr/>
          </a:p>
        </p:txBody>
      </p:sp>
      <p:sp>
        <p:nvSpPr>
          <p:cNvPr id="405" name="Google Shape;405;p65"/>
          <p:cNvSpPr/>
          <p:nvPr/>
        </p:nvSpPr>
        <p:spPr>
          <a:xfrm>
            <a:off x="6241256" y="450586"/>
            <a:ext cx="2606411" cy="321733"/>
          </a:xfrm>
          <a:prstGeom prst="rect">
            <a:avLst/>
          </a:prstGeom>
          <a:solidFill>
            <a:srgbClr val="2626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10"/>
        <p:cNvGrpSpPr/>
        <p:nvPr/>
      </p:nvGrpSpPr>
      <p:grpSpPr>
        <a:xfrm>
          <a:off x="0" y="0"/>
          <a:ext cx="0" cy="0"/>
          <a:chOff x="0" y="0"/>
          <a:chExt cx="0" cy="0"/>
        </a:xfrm>
      </p:grpSpPr>
      <p:sp>
        <p:nvSpPr>
          <p:cNvPr id="411" name="Google Shape;411;p66"/>
          <p:cNvSpPr txBox="1">
            <a:spLocks noGrp="1"/>
          </p:cNvSpPr>
          <p:nvPr>
            <p:ph type="title"/>
          </p:nvPr>
        </p:nvSpPr>
        <p:spPr>
          <a:xfrm>
            <a:off x="318977" y="860315"/>
            <a:ext cx="8229600" cy="547687"/>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2000" b="1" i="0" u="none" strike="noStrike" cap="none">
                <a:solidFill>
                  <a:schemeClr val="dk1"/>
                </a:solidFill>
                <a:latin typeface="Arial"/>
                <a:ea typeface="Arial"/>
                <a:cs typeface="Arial"/>
                <a:sym typeface="Arial"/>
              </a:rPr>
              <a:t>Sidewalk Chalk Art Spectaculars</a:t>
            </a:r>
            <a:endParaRPr/>
          </a:p>
        </p:txBody>
      </p:sp>
      <p:sp>
        <p:nvSpPr>
          <p:cNvPr id="412" name="Google Shape;412;p66"/>
          <p:cNvSpPr/>
          <p:nvPr/>
        </p:nvSpPr>
        <p:spPr>
          <a:xfrm>
            <a:off x="0" y="1420813"/>
            <a:ext cx="26289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aphicFrame>
        <p:nvGraphicFramePr>
          <p:cNvPr id="413" name="Google Shape;413;p66"/>
          <p:cNvGraphicFramePr/>
          <p:nvPr/>
        </p:nvGraphicFramePr>
        <p:xfrm>
          <a:off x="3076575" y="1258888"/>
          <a:ext cx="5670550" cy="596900"/>
        </p:xfrm>
        <a:graphic>
          <a:graphicData uri="http://schemas.openxmlformats.org/drawingml/2006/table">
            <a:tbl>
              <a:tblPr>
                <a:noFill/>
                <a:tableStyleId>{A2807B3D-87B1-4A3F-B264-78C61CB739C1}</a:tableStyleId>
              </a:tblPr>
              <a:tblGrid>
                <a:gridCol w="3189300"/>
                <a:gridCol w="2481250"/>
              </a:tblGrid>
              <a:tr h="596900">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95000"/>
                        </a:lnSpc>
                        <a:spcBef>
                          <a:spcPts val="0"/>
                        </a:spcBef>
                        <a:spcAft>
                          <a:spcPts val="0"/>
                        </a:spcAft>
                        <a:buClr>
                          <a:srgbClr val="120B7C"/>
                        </a:buClr>
                        <a:buSzPts val="1400"/>
                        <a:buFont typeface="Noto Sans Symbols"/>
                        <a:buNone/>
                      </a:pPr>
                      <a:endParaRPr sz="1400" b="0" i="0" u="none" strike="noStrike" cap="none">
                        <a:solidFill>
                          <a:srgbClr val="120B7C"/>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
        <p:nvSpPr>
          <p:cNvPr id="414" name="Google Shape;414;p66"/>
          <p:cNvSpPr/>
          <p:nvPr/>
        </p:nvSpPr>
        <p:spPr>
          <a:xfrm>
            <a:off x="0" y="3392488"/>
            <a:ext cx="184150" cy="36671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a:solidFill>
                <a:schemeClr val="dk1"/>
              </a:solidFill>
              <a:latin typeface="Arial"/>
              <a:ea typeface="Arial"/>
              <a:cs typeface="Arial"/>
              <a:sym typeface="Arial"/>
            </a:endParaRPr>
          </a:p>
        </p:txBody>
      </p:sp>
      <p:sp>
        <p:nvSpPr>
          <p:cNvPr id="415" name="Google Shape;415;p66"/>
          <p:cNvSpPr/>
          <p:nvPr/>
        </p:nvSpPr>
        <p:spPr>
          <a:xfrm>
            <a:off x="0" y="1420813"/>
            <a:ext cx="2697163"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aphicFrame>
        <p:nvGraphicFramePr>
          <p:cNvPr id="416" name="Google Shape;416;p66"/>
          <p:cNvGraphicFramePr/>
          <p:nvPr/>
        </p:nvGraphicFramePr>
        <p:xfrm>
          <a:off x="1468438" y="2336800"/>
          <a:ext cx="2032000" cy="428625"/>
        </p:xfrm>
        <a:graphic>
          <a:graphicData uri="http://schemas.openxmlformats.org/drawingml/2006/table">
            <a:tbl>
              <a:tblPr>
                <a:noFill/>
                <a:tableStyleId>{A2807B3D-87B1-4A3F-B264-78C61CB739C1}</a:tableStyleId>
              </a:tblPr>
              <a:tblGrid>
                <a:gridCol w="911225"/>
                <a:gridCol w="1120775"/>
              </a:tblGrid>
              <a:tr h="428625">
                <a:tc>
                  <a:txBody>
                    <a:bodyPr/>
                    <a:lstStyle/>
                    <a:p>
                      <a:pPr marL="0" marR="0" lvl="0" indent="0" algn="l" rtl="0">
                        <a:lnSpc>
                          <a:spcPct val="95000"/>
                        </a:lnSpc>
                        <a:spcBef>
                          <a:spcPts val="0"/>
                        </a:spcBef>
                        <a:spcAft>
                          <a:spcPts val="0"/>
                        </a:spcAft>
                        <a:buClr>
                          <a:srgbClr val="120B7C"/>
                        </a:buClr>
                        <a:buSzPts val="1400"/>
                        <a:buFont typeface="Noto Sans Symbols"/>
                        <a:buNone/>
                      </a:pPr>
                      <a:endParaRPr sz="1400" b="0" i="0" u="none" strike="noStrike" cap="none">
                        <a:solidFill>
                          <a:srgbClr val="120B7C"/>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
        <p:nvSpPr>
          <p:cNvPr id="417" name="Google Shape;417;p66"/>
          <p:cNvSpPr/>
          <p:nvPr/>
        </p:nvSpPr>
        <p:spPr>
          <a:xfrm>
            <a:off x="244956" y="1627371"/>
            <a:ext cx="5097462" cy="3940175"/>
          </a:xfrm>
          <a:prstGeom prst="rect">
            <a:avLst/>
          </a:prstGeom>
          <a:noFill/>
          <a:ln>
            <a:noFill/>
          </a:ln>
        </p:spPr>
        <p:txBody>
          <a:bodyPr spcFirstLastPara="1" wrap="square" lIns="0" tIns="0" rIns="0" bIns="0" anchor="t" anchorCtr="0">
            <a:noAutofit/>
          </a:bodyPr>
          <a:lstStyle/>
          <a:p>
            <a:pPr marL="173038" marR="0" lvl="0" indent="-71438" algn="l" rtl="0">
              <a:lnSpc>
                <a:spcPct val="95000"/>
              </a:lnSpc>
              <a:spcBef>
                <a:spcPts val="0"/>
              </a:spcBef>
              <a:spcAft>
                <a:spcPts val="0"/>
              </a:spcAft>
              <a:buClr>
                <a:srgbClr val="120B7C"/>
              </a:buClr>
              <a:buSzPts val="1600"/>
              <a:buFont typeface="Noto Sans Symbols"/>
              <a:buNone/>
            </a:pPr>
            <a:endParaRPr sz="1600" b="0">
              <a:solidFill>
                <a:srgbClr val="120B7C"/>
              </a:solidFill>
              <a:latin typeface="Arial"/>
              <a:ea typeface="Arial"/>
              <a:cs typeface="Arial"/>
              <a:sym typeface="Arial"/>
            </a:endParaRPr>
          </a:p>
          <a:p>
            <a:pPr marL="173038" marR="0" lvl="0" indent="-173038" algn="l" rtl="0">
              <a:lnSpc>
                <a:spcPct val="95000"/>
              </a:lnSpc>
              <a:spcBef>
                <a:spcPts val="350"/>
              </a:spcBef>
              <a:spcAft>
                <a:spcPts val="0"/>
              </a:spcAft>
              <a:buClr>
                <a:srgbClr val="120B7C"/>
              </a:buClr>
              <a:buSzPts val="1400"/>
              <a:buFont typeface="Noto Sans Symbols"/>
              <a:buNone/>
            </a:pPr>
            <a:r>
              <a:rPr lang="en-US" sz="1400" b="0">
                <a:solidFill>
                  <a:srgbClr val="120B7C"/>
                </a:solidFill>
                <a:latin typeface="Arial"/>
                <a:ea typeface="Arial"/>
                <a:cs typeface="Arial"/>
                <a:sym typeface="Arial"/>
              </a:rPr>
              <a:t>	</a:t>
            </a:r>
            <a:r>
              <a:rPr lang="en-US" sz="1400" b="0">
                <a:solidFill>
                  <a:schemeClr val="dk1"/>
                </a:solidFill>
                <a:latin typeface="Arial"/>
                <a:ea typeface="Arial"/>
                <a:cs typeface="Arial"/>
                <a:sym typeface="Arial"/>
              </a:rPr>
              <a:t>Massivemedia will provide a turn key chalk art spectacular program including a professional artist to produce a Chalk Art Masterpiece program at your location.   These one of a kind pieces will attract a curious crowd and deliver a high-impact media presence. </a:t>
            </a:r>
            <a:endParaRPr/>
          </a:p>
          <a:p>
            <a:pPr marL="173038" marR="0" lvl="0" indent="-173038" algn="l" rtl="0">
              <a:lnSpc>
                <a:spcPct val="95000"/>
              </a:lnSpc>
              <a:spcBef>
                <a:spcPts val="350"/>
              </a:spcBef>
              <a:spcAft>
                <a:spcPts val="0"/>
              </a:spcAft>
              <a:buClr>
                <a:srgbClr val="120B7C"/>
              </a:buClr>
              <a:buSzPts val="1400"/>
              <a:buFont typeface="Noto Sans Symbols"/>
              <a:buNone/>
            </a:pPr>
            <a:endParaRPr sz="1400">
              <a:solidFill>
                <a:schemeClr val="dk1"/>
              </a:solidFill>
              <a:latin typeface="Arial"/>
              <a:ea typeface="Arial"/>
              <a:cs typeface="Arial"/>
              <a:sym typeface="Arial"/>
            </a:endParaRPr>
          </a:p>
          <a:p>
            <a:pPr marL="173038" marR="0" lvl="0" indent="-173038" algn="l" rtl="0">
              <a:lnSpc>
                <a:spcPct val="95000"/>
              </a:lnSpc>
              <a:spcBef>
                <a:spcPts val="350"/>
              </a:spcBef>
              <a:spcAft>
                <a:spcPts val="0"/>
              </a:spcAft>
              <a:buClr>
                <a:srgbClr val="120B7C"/>
              </a:buClr>
              <a:buSzPts val="1400"/>
              <a:buFont typeface="Noto Sans Symbols"/>
              <a:buNone/>
            </a:pPr>
            <a:endParaRPr sz="1400" b="0">
              <a:solidFill>
                <a:schemeClr val="dk1"/>
              </a:solidFill>
              <a:latin typeface="Arial"/>
              <a:ea typeface="Arial"/>
              <a:cs typeface="Arial"/>
              <a:sym typeface="Arial"/>
            </a:endParaRPr>
          </a:p>
          <a:p>
            <a:pPr marL="173038" marR="0" lvl="0" indent="-173038" algn="l" rtl="0">
              <a:lnSpc>
                <a:spcPct val="95000"/>
              </a:lnSpc>
              <a:spcBef>
                <a:spcPts val="350"/>
              </a:spcBef>
              <a:spcAft>
                <a:spcPts val="0"/>
              </a:spcAft>
              <a:buClr>
                <a:srgbClr val="120B7C"/>
              </a:buClr>
              <a:buSzPts val="1400"/>
              <a:buFont typeface="Noto Sans Symbols"/>
              <a:buNone/>
            </a:pPr>
            <a:endParaRPr sz="1400" b="0">
              <a:solidFill>
                <a:srgbClr val="120B7C"/>
              </a:solidFill>
              <a:latin typeface="Arial"/>
              <a:ea typeface="Arial"/>
              <a:cs typeface="Arial"/>
              <a:sym typeface="Arial"/>
            </a:endParaRPr>
          </a:p>
          <a:p>
            <a:pPr marL="173038" marR="0" lvl="0" indent="-173038" algn="l" rtl="0">
              <a:lnSpc>
                <a:spcPct val="95000"/>
              </a:lnSpc>
              <a:spcBef>
                <a:spcPts val="350"/>
              </a:spcBef>
              <a:spcAft>
                <a:spcPts val="0"/>
              </a:spcAft>
              <a:buClr>
                <a:srgbClr val="120B7C"/>
              </a:buClr>
              <a:buSzPts val="1400"/>
              <a:buFont typeface="Noto Sans Symbols"/>
              <a:buNone/>
            </a:pPr>
            <a:endParaRPr sz="1400" b="0">
              <a:solidFill>
                <a:srgbClr val="120B7C"/>
              </a:solidFill>
              <a:latin typeface="Arial"/>
              <a:ea typeface="Arial"/>
              <a:cs typeface="Arial"/>
              <a:sym typeface="Arial"/>
            </a:endParaRPr>
          </a:p>
          <a:p>
            <a:pPr marL="173038" marR="0" lvl="0" indent="-173038" algn="l" rtl="0">
              <a:lnSpc>
                <a:spcPct val="95000"/>
              </a:lnSpc>
              <a:spcBef>
                <a:spcPts val="350"/>
              </a:spcBef>
              <a:spcAft>
                <a:spcPts val="0"/>
              </a:spcAft>
              <a:buClr>
                <a:srgbClr val="120B7C"/>
              </a:buClr>
              <a:buSzPts val="1400"/>
              <a:buFont typeface="Noto Sans Symbols"/>
              <a:buNone/>
            </a:pPr>
            <a:r>
              <a:rPr lang="en-US" sz="1400" b="0">
                <a:solidFill>
                  <a:srgbClr val="120B7C"/>
                </a:solidFill>
                <a:latin typeface="Arial"/>
                <a:ea typeface="Arial"/>
                <a:cs typeface="Arial"/>
                <a:sym typeface="Arial"/>
              </a:rPr>
              <a:t>	</a:t>
            </a:r>
            <a:endParaRPr sz="1400" b="0" i="1">
              <a:solidFill>
                <a:srgbClr val="120B7C"/>
              </a:solidFill>
              <a:latin typeface="Arial"/>
              <a:ea typeface="Arial"/>
              <a:cs typeface="Arial"/>
              <a:sym typeface="Arial"/>
            </a:endParaRPr>
          </a:p>
          <a:p>
            <a:pPr marL="173038" marR="0" lvl="0" indent="-71438" algn="l" rtl="0">
              <a:lnSpc>
                <a:spcPct val="95000"/>
              </a:lnSpc>
              <a:spcBef>
                <a:spcPts val="400"/>
              </a:spcBef>
              <a:spcAft>
                <a:spcPts val="0"/>
              </a:spcAft>
              <a:buClr>
                <a:srgbClr val="120B7C"/>
              </a:buClr>
              <a:buSzPts val="1600"/>
              <a:buFont typeface="Noto Sans Symbols"/>
              <a:buNone/>
            </a:pPr>
            <a:endParaRPr sz="1600" b="0">
              <a:solidFill>
                <a:srgbClr val="120B7C"/>
              </a:solidFill>
              <a:latin typeface="Arial"/>
              <a:ea typeface="Arial"/>
              <a:cs typeface="Arial"/>
              <a:sym typeface="Arial"/>
            </a:endParaRPr>
          </a:p>
          <a:p>
            <a:pPr marL="173038" marR="0" lvl="0" indent="-71438" algn="l" rtl="0">
              <a:lnSpc>
                <a:spcPct val="95000"/>
              </a:lnSpc>
              <a:spcBef>
                <a:spcPts val="400"/>
              </a:spcBef>
              <a:spcAft>
                <a:spcPts val="0"/>
              </a:spcAft>
              <a:buClr>
                <a:srgbClr val="120B7C"/>
              </a:buClr>
              <a:buSzPts val="1600"/>
              <a:buFont typeface="Noto Sans Symbols"/>
              <a:buNone/>
            </a:pPr>
            <a:endParaRPr sz="1600" b="0">
              <a:solidFill>
                <a:srgbClr val="120B7C"/>
              </a:solidFill>
              <a:latin typeface="Arial"/>
              <a:ea typeface="Arial"/>
              <a:cs typeface="Arial"/>
              <a:sym typeface="Arial"/>
            </a:endParaRPr>
          </a:p>
        </p:txBody>
      </p:sp>
      <p:pic>
        <p:nvPicPr>
          <p:cNvPr id="418" name="Google Shape;418;p66" descr="Ikea tracy Strum chalk art052"/>
          <p:cNvPicPr preferRelativeResize="0"/>
          <p:nvPr/>
        </p:nvPicPr>
        <p:blipFill rotWithShape="1">
          <a:blip r:embed="rId3">
            <a:alphaModFix/>
          </a:blip>
          <a:srcRect/>
          <a:stretch/>
        </p:blipFill>
        <p:spPr>
          <a:xfrm>
            <a:off x="6090249" y="1464506"/>
            <a:ext cx="2784747" cy="2088929"/>
          </a:xfrm>
          <a:prstGeom prst="rect">
            <a:avLst/>
          </a:prstGeom>
          <a:noFill/>
          <a:ln w="28575" cap="flat" cmpd="sng">
            <a:solidFill>
              <a:srgbClr val="120B7C"/>
            </a:solidFill>
            <a:prstDash val="solid"/>
            <a:miter lim="800000"/>
            <a:headEnd type="none" w="sm" len="sm"/>
            <a:tailEnd type="none" w="sm" len="sm"/>
          </a:ln>
        </p:spPr>
      </p:pic>
      <p:sp>
        <p:nvSpPr>
          <p:cNvPr id="419" name="Google Shape;419;p66"/>
          <p:cNvSpPr/>
          <p:nvPr/>
        </p:nvSpPr>
        <p:spPr>
          <a:xfrm>
            <a:off x="0" y="6146800"/>
            <a:ext cx="9144000" cy="762000"/>
          </a:xfrm>
          <a:prstGeom prst="rect">
            <a:avLst/>
          </a:prstGeom>
          <a:solidFill>
            <a:srgbClr val="1A2D7B"/>
          </a:solidFill>
          <a:ln w="9525" cap="flat" cmpd="sng">
            <a:solidFill>
              <a:srgbClr val="4A7EBB"/>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0" name="Google Shape;420;p66"/>
          <p:cNvSpPr txBox="1"/>
          <p:nvPr/>
        </p:nvSpPr>
        <p:spPr>
          <a:xfrm>
            <a:off x="3814763" y="6269038"/>
            <a:ext cx="4852987" cy="71596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a:solidFill>
                  <a:schemeClr val="lt1"/>
                </a:solidFill>
                <a:latin typeface="Gill Sans"/>
                <a:ea typeface="Gill Sans"/>
                <a:cs typeface="Gill Sans"/>
                <a:sym typeface="Gill Sans"/>
              </a:rPr>
              <a:t>MASSIVEMEDIA</a:t>
            </a:r>
            <a:endParaRPr/>
          </a:p>
        </p:txBody>
      </p:sp>
      <p:sp>
        <p:nvSpPr>
          <p:cNvPr id="421" name="Google Shape;421;p66"/>
          <p:cNvSpPr/>
          <p:nvPr/>
        </p:nvSpPr>
        <p:spPr>
          <a:xfrm>
            <a:off x="6241256" y="450586"/>
            <a:ext cx="2606411" cy="321733"/>
          </a:xfrm>
          <a:prstGeom prst="rect">
            <a:avLst/>
          </a:prstGeom>
          <a:solidFill>
            <a:srgbClr val="2626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422" name="Google Shape;422;p66"/>
          <p:cNvPicPr preferRelativeResize="0"/>
          <p:nvPr/>
        </p:nvPicPr>
        <p:blipFill>
          <a:blip r:embed="rId4">
            <a:alphaModFix/>
          </a:blip>
          <a:stretch>
            <a:fillRect/>
          </a:stretch>
        </p:blipFill>
        <p:spPr>
          <a:xfrm>
            <a:off x="6038874" y="3705825"/>
            <a:ext cx="2921701" cy="22885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27"/>
        <p:cNvGrpSpPr/>
        <p:nvPr/>
      </p:nvGrpSpPr>
      <p:grpSpPr>
        <a:xfrm>
          <a:off x="0" y="0"/>
          <a:ext cx="0" cy="0"/>
          <a:chOff x="0" y="0"/>
          <a:chExt cx="0" cy="0"/>
        </a:xfrm>
      </p:grpSpPr>
      <p:sp>
        <p:nvSpPr>
          <p:cNvPr id="428" name="Google Shape;428;p67"/>
          <p:cNvSpPr txBox="1">
            <a:spLocks noGrp="1"/>
          </p:cNvSpPr>
          <p:nvPr>
            <p:ph type="title"/>
          </p:nvPr>
        </p:nvSpPr>
        <p:spPr>
          <a:xfrm>
            <a:off x="285750" y="908050"/>
            <a:ext cx="8312150" cy="44767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1400" b="1" i="0" u="none" strike="noStrike" cap="none">
                <a:solidFill>
                  <a:srgbClr val="3F3F3F"/>
                </a:solidFill>
                <a:latin typeface="Arial"/>
                <a:ea typeface="Arial"/>
                <a:cs typeface="Arial"/>
                <a:sym typeface="Arial"/>
              </a:rPr>
              <a:t>Green and Clean Powerwashed Ads </a:t>
            </a:r>
            <a:endParaRPr/>
          </a:p>
        </p:txBody>
      </p:sp>
      <p:sp>
        <p:nvSpPr>
          <p:cNvPr id="429" name="Google Shape;429;p67"/>
          <p:cNvSpPr txBox="1">
            <a:spLocks noGrp="1"/>
          </p:cNvSpPr>
          <p:nvPr>
            <p:ph type="body" idx="1"/>
          </p:nvPr>
        </p:nvSpPr>
        <p:spPr>
          <a:xfrm>
            <a:off x="239811" y="1436367"/>
            <a:ext cx="5006975" cy="3824287"/>
          </a:xfrm>
          <a:prstGeom prst="rect">
            <a:avLst/>
          </a:prstGeom>
          <a:noFill/>
          <a:ln>
            <a:noFill/>
          </a:ln>
        </p:spPr>
        <p:txBody>
          <a:bodyPr spcFirstLastPara="1" wrap="square" lIns="0" tIns="0" rIns="0" bIns="0" anchor="t" anchorCtr="0">
            <a:noAutofit/>
          </a:bodyPr>
          <a:lstStyle/>
          <a:p>
            <a:pPr marL="0" marR="0" lvl="0" indent="-76200" algn="l" rtl="0">
              <a:lnSpc>
                <a:spcPct val="95000"/>
              </a:lnSpc>
              <a:spcBef>
                <a:spcPts val="0"/>
              </a:spcBef>
              <a:spcAft>
                <a:spcPts val="0"/>
              </a:spcAft>
              <a:buClr>
                <a:srgbClr val="120B7C"/>
              </a:buClr>
              <a:buSzPts val="1200"/>
              <a:buFont typeface="Noto Sans Symbols"/>
              <a:buChar char="●"/>
            </a:pPr>
            <a:r>
              <a:rPr lang="en-US" sz="1200" b="0" i="0" u="none" strike="noStrike" cap="none">
                <a:solidFill>
                  <a:srgbClr val="120B7C"/>
                </a:solidFill>
                <a:latin typeface="Arial"/>
                <a:ea typeface="Arial"/>
                <a:cs typeface="Arial"/>
                <a:sym typeface="Arial"/>
              </a:rPr>
              <a:t> </a:t>
            </a:r>
            <a:r>
              <a:rPr lang="en-US" sz="1200" b="0" i="0" u="none" strike="noStrike" cap="none">
                <a:solidFill>
                  <a:srgbClr val="3F3F3F"/>
                </a:solidFill>
                <a:latin typeface="Arial"/>
                <a:ea typeface="Arial"/>
                <a:cs typeface="Arial"/>
                <a:sym typeface="Arial"/>
              </a:rPr>
              <a:t>Massivemedia builds Brand buzz among eco conscious  men and women via a turn-key Street Level Marketing Campaign </a:t>
            </a:r>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3F3F3F"/>
              </a:solidFill>
              <a:latin typeface="Arial"/>
              <a:ea typeface="Arial"/>
              <a:cs typeface="Arial"/>
              <a:sym typeface="Arial"/>
            </a:endParaRPr>
          </a:p>
          <a:p>
            <a:pPr marL="0" marR="0" lvl="0" indent="-76200" algn="l" rtl="0">
              <a:lnSpc>
                <a:spcPct val="95000"/>
              </a:lnSpc>
              <a:spcBef>
                <a:spcPts val="0"/>
              </a:spcBef>
              <a:spcAft>
                <a:spcPts val="0"/>
              </a:spcAft>
              <a:buClr>
                <a:srgbClr val="3F3F3F"/>
              </a:buClr>
              <a:buSzPts val="1200"/>
              <a:buFont typeface="Noto Sans Symbols"/>
              <a:buChar char="●"/>
            </a:pPr>
            <a:r>
              <a:rPr lang="en-US" sz="1200" b="0" i="0" u="none" strike="noStrike" cap="none">
                <a:solidFill>
                  <a:srgbClr val="3F3F3F"/>
                </a:solidFill>
                <a:latin typeface="Arial"/>
                <a:ea typeface="Arial"/>
                <a:cs typeface="Arial"/>
                <a:sym typeface="Arial"/>
              </a:rPr>
              <a:t> Exciting and unexpected art pieces created by the removal  of dirt. The result is a contrast between the dirty street and the clean message</a:t>
            </a:r>
            <a:r>
              <a:rPr lang="en-US" sz="1200" b="0" i="0" u="none" strike="noStrike" cap="none">
                <a:solidFill>
                  <a:srgbClr val="120B7C"/>
                </a:solidFill>
                <a:latin typeface="Arial"/>
                <a:ea typeface="Arial"/>
                <a:cs typeface="Arial"/>
                <a:sym typeface="Arial"/>
              </a:rPr>
              <a:t>.</a:t>
            </a:r>
            <a:endParaRPr sz="1200" b="0" i="0" u="none" strike="noStrike" cap="none">
              <a:solidFill>
                <a:srgbClr val="3F3F3F"/>
              </a:solidFill>
              <a:latin typeface="Arial"/>
              <a:ea typeface="Arial"/>
              <a:cs typeface="Arial"/>
              <a:sym typeface="Arial"/>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3F3F3F"/>
              </a:solidFill>
              <a:latin typeface="Arial"/>
              <a:ea typeface="Arial"/>
              <a:cs typeface="Arial"/>
              <a:sym typeface="Arial"/>
            </a:endParaRPr>
          </a:p>
          <a:p>
            <a:pPr marL="0" marR="0" lvl="0" indent="0" algn="l" rtl="0">
              <a:lnSpc>
                <a:spcPct val="95000"/>
              </a:lnSpc>
              <a:spcBef>
                <a:spcPts val="0"/>
              </a:spcBef>
              <a:spcAft>
                <a:spcPts val="0"/>
              </a:spcAft>
              <a:buNone/>
            </a:pPr>
            <a:r>
              <a:rPr lang="en-US" sz="1200" b="0" i="0" u="none" strike="noStrike" cap="none">
                <a:solidFill>
                  <a:srgbClr val="3F3F3F"/>
                </a:solidFill>
                <a:latin typeface="Arial"/>
                <a:ea typeface="Arial"/>
                <a:cs typeface="Arial"/>
                <a:sym typeface="Arial"/>
              </a:rPr>
              <a:t>Green and Clean is an environmentally friendly way of advertising on the street.  Green and Clean is a refreshing way of advertising which is 100% environmentally friendly and can be targeted on busy areas. Green and clean has a detailed list of the busiest areas to guarantee a maximum exposure for your brand. </a:t>
            </a:r>
            <a:endParaRPr/>
          </a:p>
          <a:p>
            <a:pPr marL="0" marR="0" lvl="0" indent="0" algn="l" rtl="0">
              <a:lnSpc>
                <a:spcPct val="95000"/>
              </a:lnSpc>
              <a:spcBef>
                <a:spcPts val="0"/>
              </a:spcBef>
              <a:spcAft>
                <a:spcPts val="0"/>
              </a:spcAft>
              <a:buNone/>
            </a:pPr>
            <a:endParaRPr sz="1200" b="0" i="0" u="none" strike="noStrike" cap="none">
              <a:solidFill>
                <a:srgbClr val="3F3F3F"/>
              </a:solidFill>
              <a:latin typeface="Arial"/>
              <a:ea typeface="Arial"/>
              <a:cs typeface="Arial"/>
              <a:sym typeface="Arial"/>
            </a:endParaRPr>
          </a:p>
          <a:p>
            <a:pPr marL="0" marR="0" lvl="0" indent="0" algn="l" rtl="0">
              <a:lnSpc>
                <a:spcPct val="95000"/>
              </a:lnSpc>
              <a:spcBef>
                <a:spcPts val="0"/>
              </a:spcBef>
              <a:spcAft>
                <a:spcPts val="0"/>
              </a:spcAft>
              <a:buNone/>
            </a:pPr>
            <a:endParaRPr sz="1200" b="0" i="0" u="none" strike="noStrike" cap="none">
              <a:solidFill>
                <a:srgbClr val="3F3F3F"/>
              </a:solidFill>
              <a:latin typeface="Arial"/>
              <a:ea typeface="Arial"/>
              <a:cs typeface="Arial"/>
              <a:sym typeface="Arial"/>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3F3F3F"/>
              </a:solidFill>
              <a:latin typeface="Arial"/>
              <a:ea typeface="Arial"/>
              <a:cs typeface="Arial"/>
              <a:sym typeface="Arial"/>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3F3F3F"/>
              </a:solidFill>
              <a:latin typeface="Arial"/>
              <a:ea typeface="Arial"/>
              <a:cs typeface="Arial"/>
              <a:sym typeface="Arial"/>
            </a:endParaRPr>
          </a:p>
        </p:txBody>
      </p:sp>
      <p:sp>
        <p:nvSpPr>
          <p:cNvPr id="430" name="Google Shape;430;p67"/>
          <p:cNvSpPr/>
          <p:nvPr/>
        </p:nvSpPr>
        <p:spPr>
          <a:xfrm>
            <a:off x="1047750" y="2603500"/>
            <a:ext cx="6103938" cy="323850"/>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None/>
            </a:pPr>
            <a:r>
              <a:rPr lang="en-US" sz="1600">
                <a:solidFill>
                  <a:srgbClr val="120B7C"/>
                </a:solidFill>
                <a:latin typeface="Arial"/>
                <a:ea typeface="Arial"/>
                <a:cs typeface="Arial"/>
                <a:sym typeface="Arial"/>
              </a:rPr>
              <a:t>	</a:t>
            </a:r>
            <a:endParaRPr/>
          </a:p>
        </p:txBody>
      </p:sp>
      <p:sp>
        <p:nvSpPr>
          <p:cNvPr id="431" name="Google Shape;431;p67"/>
          <p:cNvSpPr txBox="1"/>
          <p:nvPr/>
        </p:nvSpPr>
        <p:spPr>
          <a:xfrm>
            <a:off x="152400" y="4224338"/>
            <a:ext cx="5029200" cy="6111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i="1">
              <a:solidFill>
                <a:srgbClr val="120B7C"/>
              </a:solidFill>
              <a:latin typeface="Arial"/>
              <a:ea typeface="Arial"/>
              <a:cs typeface="Arial"/>
              <a:sym typeface="Arial"/>
            </a:endParaRPr>
          </a:p>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432" name="Google Shape;432;p67" descr="NearfrontentranceofUTSAMuseumofTexanCulture3.jpg"/>
          <p:cNvPicPr preferRelativeResize="0"/>
          <p:nvPr/>
        </p:nvPicPr>
        <p:blipFill rotWithShape="1">
          <a:blip r:embed="rId3">
            <a:alphaModFix/>
          </a:blip>
          <a:srcRect/>
          <a:stretch/>
        </p:blipFill>
        <p:spPr>
          <a:xfrm>
            <a:off x="5695950" y="1552575"/>
            <a:ext cx="3156191" cy="4208254"/>
          </a:xfrm>
          <a:prstGeom prst="rect">
            <a:avLst/>
          </a:prstGeom>
          <a:noFill/>
          <a:ln>
            <a:noFill/>
          </a:ln>
        </p:spPr>
      </p:pic>
      <p:grpSp>
        <p:nvGrpSpPr>
          <p:cNvPr id="433" name="Google Shape;433;p67"/>
          <p:cNvGrpSpPr/>
          <p:nvPr/>
        </p:nvGrpSpPr>
        <p:grpSpPr>
          <a:xfrm>
            <a:off x="0" y="6146800"/>
            <a:ext cx="9144000" cy="838200"/>
            <a:chOff x="0" y="6146800"/>
            <a:chExt cx="9144000" cy="838200"/>
          </a:xfrm>
        </p:grpSpPr>
        <p:sp>
          <p:nvSpPr>
            <p:cNvPr id="434" name="Google Shape;434;p67"/>
            <p:cNvSpPr/>
            <p:nvPr/>
          </p:nvSpPr>
          <p:spPr>
            <a:xfrm>
              <a:off x="0" y="6146800"/>
              <a:ext cx="9144000" cy="762000"/>
            </a:xfrm>
            <a:prstGeom prst="rect">
              <a:avLst/>
            </a:prstGeom>
            <a:solidFill>
              <a:srgbClr val="1A2D7B"/>
            </a:solidFill>
            <a:ln w="9525" cap="flat" cmpd="sng">
              <a:solidFill>
                <a:srgbClr val="4A7EBB"/>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5" name="Google Shape;435;p67"/>
            <p:cNvSpPr txBox="1"/>
            <p:nvPr/>
          </p:nvSpPr>
          <p:spPr>
            <a:xfrm>
              <a:off x="3814763" y="6269038"/>
              <a:ext cx="4852987" cy="71596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a:solidFill>
                    <a:schemeClr val="lt1"/>
                  </a:solidFill>
                  <a:latin typeface="Gill Sans"/>
                  <a:ea typeface="Gill Sans"/>
                  <a:cs typeface="Gill Sans"/>
                  <a:sym typeface="Gill Sans"/>
                </a:rPr>
                <a:t>MASSIVEMEDIA</a:t>
              </a:r>
              <a:endParaRPr/>
            </a:p>
          </p:txBody>
        </p:sp>
      </p:grpSp>
      <p:sp>
        <p:nvSpPr>
          <p:cNvPr id="436" name="Google Shape;436;p67"/>
          <p:cNvSpPr/>
          <p:nvPr/>
        </p:nvSpPr>
        <p:spPr>
          <a:xfrm>
            <a:off x="6241256" y="450586"/>
            <a:ext cx="2606411" cy="321733"/>
          </a:xfrm>
          <a:prstGeom prst="rect">
            <a:avLst/>
          </a:prstGeom>
          <a:solidFill>
            <a:srgbClr val="2626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98"/>
        <p:cNvGrpSpPr/>
        <p:nvPr/>
      </p:nvGrpSpPr>
      <p:grpSpPr>
        <a:xfrm>
          <a:off x="0" y="0"/>
          <a:ext cx="0" cy="0"/>
          <a:chOff x="0" y="0"/>
          <a:chExt cx="0" cy="0"/>
        </a:xfrm>
      </p:grpSpPr>
      <p:sp>
        <p:nvSpPr>
          <p:cNvPr id="199" name="Google Shape;199;p50"/>
          <p:cNvSpPr/>
          <p:nvPr/>
        </p:nvSpPr>
        <p:spPr>
          <a:xfrm>
            <a:off x="0" y="0"/>
            <a:ext cx="9144000" cy="6858000"/>
          </a:xfrm>
          <a:prstGeom prst="rect">
            <a:avLst/>
          </a:prstGeom>
          <a:solidFill>
            <a:srgbClr val="1A2D7B"/>
          </a:solidFill>
          <a:ln w="9525" cap="flat" cmpd="sng">
            <a:solidFill>
              <a:srgbClr val="4A7EBB"/>
            </a:solidFill>
            <a:prstDash val="solid"/>
            <a:miter lim="8000"/>
            <a:headEnd type="none" w="sm" len="sm"/>
            <a:tailEnd type="none" w="sm" len="sm"/>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dirty="0">
                <a:solidFill>
                  <a:schemeClr val="lt1"/>
                </a:solidFill>
                <a:latin typeface="Arial"/>
                <a:ea typeface="Arial"/>
                <a:cs typeface="Arial"/>
                <a:sym typeface="Arial"/>
              </a:rPr>
              <a:t>                                </a:t>
            </a:r>
            <a:r>
              <a:rPr lang="en-US" sz="1800" b="0" i="0" u="none" strike="noStrike" cap="none" dirty="0" smtClean="0">
                <a:solidFill>
                  <a:schemeClr val="lt1"/>
                </a:solidFill>
                <a:latin typeface="Arial"/>
                <a:ea typeface="Arial"/>
                <a:cs typeface="Arial"/>
                <a:sym typeface="Arial"/>
              </a:rPr>
              <a:t> </a:t>
            </a:r>
            <a:endParaRPr dirty="0" smtClean="0"/>
          </a:p>
          <a:p>
            <a:pPr marL="0" marR="0" lvl="0" indent="0" algn="ctr" rtl="0">
              <a:spcBef>
                <a:spcPts val="0"/>
              </a:spcBef>
              <a:spcAft>
                <a:spcPts val="0"/>
              </a:spcAft>
              <a:buNone/>
            </a:pPr>
            <a:r>
              <a:rPr lang="en-US" sz="1800" b="0" i="0" u="none" strike="noStrike" cap="none" dirty="0">
                <a:solidFill>
                  <a:schemeClr val="lt1"/>
                </a:solidFill>
                <a:latin typeface="Arial"/>
                <a:ea typeface="Arial"/>
                <a:cs typeface="Arial"/>
                <a:sym typeface="Arial"/>
              </a:rPr>
              <a:t>                                </a:t>
            </a:r>
            <a:r>
              <a:rPr lang="en-US" sz="1800" b="0" i="0" u="none" strike="noStrike" cap="none" dirty="0" smtClean="0">
                <a:solidFill>
                  <a:schemeClr val="lt1"/>
                </a:solidFill>
                <a:latin typeface="Arial"/>
                <a:ea typeface="Arial"/>
                <a:cs typeface="Arial"/>
                <a:sym typeface="Arial"/>
              </a:rPr>
              <a:t> </a:t>
            </a:r>
            <a:endParaRPr sz="1800" b="0" i="0" u="none" strike="noStrike" cap="none" dirty="0">
              <a:solidFill>
                <a:schemeClr val="lt1"/>
              </a:solidFill>
              <a:latin typeface="Arial"/>
              <a:ea typeface="Arial"/>
              <a:cs typeface="Arial"/>
              <a:sym typeface="Arial"/>
            </a:endParaRPr>
          </a:p>
        </p:txBody>
      </p:sp>
      <p:sp>
        <p:nvSpPr>
          <p:cNvPr id="200" name="Google Shape;200;p50"/>
          <p:cNvSpPr txBox="1"/>
          <p:nvPr/>
        </p:nvSpPr>
        <p:spPr>
          <a:xfrm>
            <a:off x="3928225" y="2406075"/>
            <a:ext cx="5142000" cy="1199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u="none" strike="noStrike" cap="none">
                <a:solidFill>
                  <a:schemeClr val="lt1"/>
                </a:solidFill>
                <a:latin typeface="Helvetica Neue"/>
                <a:ea typeface="Helvetica Neue"/>
                <a:cs typeface="Helvetica Neue"/>
                <a:sym typeface="Helvetica Neue"/>
              </a:rPr>
              <a:t>A few good experiential  Ideas</a:t>
            </a:r>
            <a:r>
              <a:rPr lang="en-US" sz="1800" b="1">
                <a:solidFill>
                  <a:schemeClr val="lt1"/>
                </a:solidFill>
                <a:latin typeface="Helvetica Neue"/>
                <a:ea typeface="Helvetica Neue"/>
                <a:cs typeface="Helvetica Neue"/>
                <a:sym typeface="Helvetica Neue"/>
              </a:rPr>
              <a:t> </a:t>
            </a:r>
            <a:endParaRPr sz="1800" b="1" i="0" u="none" strike="noStrike" cap="none">
              <a:solidFill>
                <a:schemeClr val="lt1"/>
              </a:solidFill>
              <a:latin typeface="Helvetica Neue"/>
              <a:ea typeface="Helvetica Neue"/>
              <a:cs typeface="Helvetica Neue"/>
              <a:sym typeface="Helvetica Neue"/>
            </a:endParaRPr>
          </a:p>
        </p:txBody>
      </p:sp>
      <p:sp>
        <p:nvSpPr>
          <p:cNvPr id="201" name="Google Shape;201;p50"/>
          <p:cNvSpPr txBox="1"/>
          <p:nvPr/>
        </p:nvSpPr>
        <p:spPr>
          <a:xfrm>
            <a:off x="4217234" y="6419633"/>
            <a:ext cx="4853100" cy="375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i="0" u="none" strike="noStrike" cap="none">
                <a:solidFill>
                  <a:schemeClr val="lt1"/>
                </a:solidFill>
                <a:latin typeface="Gill Sans"/>
                <a:ea typeface="Gill Sans"/>
                <a:cs typeface="Gill Sans"/>
                <a:sym typeface="Gill Sans"/>
              </a:rPr>
              <a:t>MASSIVEMEDIA</a:t>
            </a:r>
            <a:endParaRPr/>
          </a:p>
        </p:txBody>
      </p:sp>
      <p:pic>
        <p:nvPicPr>
          <p:cNvPr id="202" name="Google Shape;202;p50" descr="massivemedia snow advertising is awesome.jpg"/>
          <p:cNvPicPr preferRelativeResize="0"/>
          <p:nvPr/>
        </p:nvPicPr>
        <p:blipFill rotWithShape="1">
          <a:blip r:embed="rId3">
            <a:alphaModFix/>
          </a:blip>
          <a:srcRect/>
          <a:stretch/>
        </p:blipFill>
        <p:spPr>
          <a:xfrm>
            <a:off x="484996" y="2073348"/>
            <a:ext cx="3262200" cy="4628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41"/>
        <p:cNvGrpSpPr/>
        <p:nvPr/>
      </p:nvGrpSpPr>
      <p:grpSpPr>
        <a:xfrm>
          <a:off x="0" y="0"/>
          <a:ext cx="0" cy="0"/>
          <a:chOff x="0" y="0"/>
          <a:chExt cx="0" cy="0"/>
        </a:xfrm>
      </p:grpSpPr>
      <p:sp>
        <p:nvSpPr>
          <p:cNvPr id="442" name="Google Shape;442;p68"/>
          <p:cNvSpPr txBox="1">
            <a:spLocks noGrp="1"/>
          </p:cNvSpPr>
          <p:nvPr>
            <p:ph type="title"/>
          </p:nvPr>
        </p:nvSpPr>
        <p:spPr>
          <a:xfrm>
            <a:off x="285750" y="908050"/>
            <a:ext cx="8312150" cy="44767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1400" b="1" i="0" u="none" strike="noStrike" cap="none">
                <a:solidFill>
                  <a:srgbClr val="3F3F3F"/>
                </a:solidFill>
                <a:latin typeface="Arial"/>
                <a:ea typeface="Arial"/>
                <a:cs typeface="Arial"/>
                <a:sym typeface="Arial"/>
              </a:rPr>
              <a:t>Green and Clean Powerwashed Ads </a:t>
            </a:r>
            <a:endParaRPr/>
          </a:p>
        </p:txBody>
      </p:sp>
      <p:sp>
        <p:nvSpPr>
          <p:cNvPr id="443" name="Google Shape;443;p68"/>
          <p:cNvSpPr/>
          <p:nvPr/>
        </p:nvSpPr>
        <p:spPr>
          <a:xfrm>
            <a:off x="1047750" y="2603500"/>
            <a:ext cx="6103938" cy="323850"/>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None/>
            </a:pPr>
            <a:r>
              <a:rPr lang="en-US" sz="1600">
                <a:solidFill>
                  <a:srgbClr val="120B7C"/>
                </a:solidFill>
                <a:latin typeface="Arial"/>
                <a:ea typeface="Arial"/>
                <a:cs typeface="Arial"/>
                <a:sym typeface="Arial"/>
              </a:rPr>
              <a:t>	</a:t>
            </a:r>
            <a:endParaRPr/>
          </a:p>
        </p:txBody>
      </p:sp>
      <p:sp>
        <p:nvSpPr>
          <p:cNvPr id="444" name="Google Shape;444;p68"/>
          <p:cNvSpPr txBox="1"/>
          <p:nvPr/>
        </p:nvSpPr>
        <p:spPr>
          <a:xfrm>
            <a:off x="152400" y="4224338"/>
            <a:ext cx="5029200" cy="6111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i="1">
              <a:solidFill>
                <a:srgbClr val="120B7C"/>
              </a:solidFill>
              <a:latin typeface="Arial"/>
              <a:ea typeface="Arial"/>
              <a:cs typeface="Arial"/>
              <a:sym typeface="Arial"/>
            </a:endParaRPr>
          </a:p>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nvGrpSpPr>
          <p:cNvPr id="445" name="Google Shape;445;p68"/>
          <p:cNvGrpSpPr/>
          <p:nvPr/>
        </p:nvGrpSpPr>
        <p:grpSpPr>
          <a:xfrm>
            <a:off x="0" y="6146800"/>
            <a:ext cx="9144000" cy="838200"/>
            <a:chOff x="0" y="6146800"/>
            <a:chExt cx="9144000" cy="838200"/>
          </a:xfrm>
        </p:grpSpPr>
        <p:sp>
          <p:nvSpPr>
            <p:cNvPr id="446" name="Google Shape;446;p68"/>
            <p:cNvSpPr/>
            <p:nvPr/>
          </p:nvSpPr>
          <p:spPr>
            <a:xfrm>
              <a:off x="0" y="6146800"/>
              <a:ext cx="9144000" cy="762000"/>
            </a:xfrm>
            <a:prstGeom prst="rect">
              <a:avLst/>
            </a:prstGeom>
            <a:solidFill>
              <a:srgbClr val="1A2D7B"/>
            </a:solidFill>
            <a:ln w="9525" cap="flat" cmpd="sng">
              <a:solidFill>
                <a:srgbClr val="4A7EBB"/>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7" name="Google Shape;447;p68"/>
            <p:cNvSpPr txBox="1"/>
            <p:nvPr/>
          </p:nvSpPr>
          <p:spPr>
            <a:xfrm>
              <a:off x="3814763" y="6269038"/>
              <a:ext cx="4852987" cy="71596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a:solidFill>
                    <a:schemeClr val="lt1"/>
                  </a:solidFill>
                  <a:latin typeface="Gill Sans"/>
                  <a:ea typeface="Gill Sans"/>
                  <a:cs typeface="Gill Sans"/>
                  <a:sym typeface="Gill Sans"/>
                </a:rPr>
                <a:t>MASSIVEMEDIA</a:t>
              </a:r>
              <a:endParaRPr/>
            </a:p>
          </p:txBody>
        </p:sp>
      </p:grpSp>
      <p:pic>
        <p:nvPicPr>
          <p:cNvPr id="448" name="Google Shape;448;p68" descr="Massivemedia HBO Powerwashed ads.jpg"/>
          <p:cNvPicPr preferRelativeResize="0"/>
          <p:nvPr/>
        </p:nvPicPr>
        <p:blipFill rotWithShape="1">
          <a:blip r:embed="rId3">
            <a:alphaModFix/>
          </a:blip>
          <a:srcRect b="4234"/>
          <a:stretch/>
        </p:blipFill>
        <p:spPr>
          <a:xfrm>
            <a:off x="511850" y="3657599"/>
            <a:ext cx="3392637" cy="2441449"/>
          </a:xfrm>
          <a:prstGeom prst="rect">
            <a:avLst/>
          </a:prstGeom>
          <a:noFill/>
          <a:ln>
            <a:noFill/>
          </a:ln>
        </p:spPr>
      </p:pic>
      <p:pic>
        <p:nvPicPr>
          <p:cNvPr id="449" name="Google Shape;449;p68" descr="Massivemedia Reverse Graffitti new york 3 .jpg"/>
          <p:cNvPicPr preferRelativeResize="0"/>
          <p:nvPr/>
        </p:nvPicPr>
        <p:blipFill rotWithShape="1">
          <a:blip r:embed="rId4">
            <a:alphaModFix/>
          </a:blip>
          <a:srcRect/>
          <a:stretch/>
        </p:blipFill>
        <p:spPr>
          <a:xfrm>
            <a:off x="484632" y="1398574"/>
            <a:ext cx="3401568" cy="2271047"/>
          </a:xfrm>
          <a:prstGeom prst="rect">
            <a:avLst/>
          </a:prstGeom>
          <a:noFill/>
          <a:ln>
            <a:noFill/>
          </a:ln>
        </p:spPr>
      </p:pic>
      <p:pic>
        <p:nvPicPr>
          <p:cNvPr id="450" name="Google Shape;450;p68" descr="bryant1.JPG"/>
          <p:cNvPicPr preferRelativeResize="0"/>
          <p:nvPr/>
        </p:nvPicPr>
        <p:blipFill rotWithShape="1">
          <a:blip r:embed="rId5">
            <a:alphaModFix/>
          </a:blip>
          <a:srcRect/>
          <a:stretch/>
        </p:blipFill>
        <p:spPr>
          <a:xfrm rot="5400000">
            <a:off x="4098882" y="1997795"/>
            <a:ext cx="4679019" cy="3509264"/>
          </a:xfrm>
          <a:prstGeom prst="rect">
            <a:avLst/>
          </a:prstGeom>
          <a:noFill/>
          <a:ln>
            <a:noFill/>
          </a:ln>
        </p:spPr>
      </p:pic>
      <p:sp>
        <p:nvSpPr>
          <p:cNvPr id="451" name="Google Shape;451;p68"/>
          <p:cNvSpPr/>
          <p:nvPr/>
        </p:nvSpPr>
        <p:spPr>
          <a:xfrm>
            <a:off x="6241256" y="450586"/>
            <a:ext cx="2606411" cy="321733"/>
          </a:xfrm>
          <a:prstGeom prst="rect">
            <a:avLst/>
          </a:prstGeom>
          <a:solidFill>
            <a:srgbClr val="2626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56"/>
        <p:cNvGrpSpPr/>
        <p:nvPr/>
      </p:nvGrpSpPr>
      <p:grpSpPr>
        <a:xfrm>
          <a:off x="0" y="0"/>
          <a:ext cx="0" cy="0"/>
          <a:chOff x="0" y="0"/>
          <a:chExt cx="0" cy="0"/>
        </a:xfrm>
      </p:grpSpPr>
      <p:sp>
        <p:nvSpPr>
          <p:cNvPr id="457" name="Google Shape;457;p69"/>
          <p:cNvSpPr txBox="1">
            <a:spLocks noGrp="1"/>
          </p:cNvSpPr>
          <p:nvPr>
            <p:ph type="title"/>
          </p:nvPr>
        </p:nvSpPr>
        <p:spPr>
          <a:xfrm>
            <a:off x="282575" y="908050"/>
            <a:ext cx="8312150" cy="44767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1600" b="1" i="0" u="none" strike="noStrike" cap="none">
                <a:solidFill>
                  <a:srgbClr val="3F3F3F"/>
                </a:solidFill>
                <a:latin typeface="Arial"/>
                <a:ea typeface="Arial"/>
                <a:cs typeface="Arial"/>
                <a:sym typeface="Arial"/>
              </a:rPr>
              <a:t>Flyer Posting</a:t>
            </a:r>
            <a:endParaRPr/>
          </a:p>
        </p:txBody>
      </p:sp>
      <p:sp>
        <p:nvSpPr>
          <p:cNvPr id="458" name="Google Shape;458;p69"/>
          <p:cNvSpPr txBox="1">
            <a:spLocks noGrp="1"/>
          </p:cNvSpPr>
          <p:nvPr>
            <p:ph type="body" idx="1"/>
          </p:nvPr>
        </p:nvSpPr>
        <p:spPr>
          <a:xfrm>
            <a:off x="219075" y="1466850"/>
            <a:ext cx="4695825" cy="497998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300" b="0" i="0" u="none" strike="noStrike" cap="none">
                <a:solidFill>
                  <a:srgbClr val="3F3F3F"/>
                </a:solidFill>
                <a:latin typeface="Arial"/>
                <a:ea typeface="Arial"/>
                <a:cs typeface="Arial"/>
                <a:sym typeface="Arial"/>
              </a:rPr>
              <a:t>We will deliver a flyer program professionally and promptly. These “lost dog flyers” are printed sheets that can be posted either with staples or tape to effectively promote brand awareness for your clients</a:t>
            </a:r>
            <a:endParaRPr/>
          </a:p>
          <a:p>
            <a:pPr marL="0" marR="0" lvl="0" indent="0" algn="l" rtl="0">
              <a:lnSpc>
                <a:spcPct val="90000"/>
              </a:lnSpc>
              <a:spcBef>
                <a:spcPts val="325"/>
              </a:spcBef>
              <a:spcAft>
                <a:spcPts val="0"/>
              </a:spcAft>
              <a:buNone/>
            </a:pPr>
            <a:r>
              <a:rPr lang="en-US" sz="1300" b="0" i="0" u="none" strike="noStrike" cap="none">
                <a:solidFill>
                  <a:srgbClr val="3F3F3F"/>
                </a:solidFill>
                <a:latin typeface="Arial"/>
                <a:ea typeface="Arial"/>
                <a:cs typeface="Arial"/>
                <a:sym typeface="Arial"/>
              </a:rPr>
              <a:t>High Impact: put your message where it will be most effective. </a:t>
            </a:r>
            <a:endParaRPr/>
          </a:p>
          <a:p>
            <a:pPr marL="0" marR="0" lvl="0" indent="-82550" algn="l" rtl="0">
              <a:lnSpc>
                <a:spcPct val="90000"/>
              </a:lnSpc>
              <a:spcBef>
                <a:spcPts val="325"/>
              </a:spcBef>
              <a:spcAft>
                <a:spcPts val="0"/>
              </a:spcAft>
              <a:buClr>
                <a:srgbClr val="120B7C"/>
              </a:buClr>
              <a:buSzPts val="1300"/>
              <a:buFont typeface="Noto Sans Symbols"/>
              <a:buChar char="▪"/>
            </a:pPr>
            <a:r>
              <a:rPr lang="en-US" sz="1300" b="0" i="0" u="none" strike="noStrike" cap="none">
                <a:solidFill>
                  <a:srgbClr val="3F3F3F"/>
                </a:solidFill>
                <a:latin typeface="Arial"/>
                <a:ea typeface="Arial"/>
                <a:cs typeface="Arial"/>
                <a:sym typeface="Arial"/>
              </a:rPr>
              <a:t> Economical: cost-effective compared to other print media.</a:t>
            </a:r>
            <a:endParaRPr sz="1300" b="1" i="0" u="none" strike="noStrike" cap="none">
              <a:solidFill>
                <a:srgbClr val="3F3F3F"/>
              </a:solidFill>
              <a:latin typeface="Arial"/>
              <a:ea typeface="Arial"/>
              <a:cs typeface="Arial"/>
              <a:sym typeface="Arial"/>
            </a:endParaRPr>
          </a:p>
          <a:p>
            <a:pPr marL="0" marR="0" lvl="0" indent="-82550" algn="l" rtl="0">
              <a:lnSpc>
                <a:spcPct val="90000"/>
              </a:lnSpc>
              <a:spcBef>
                <a:spcPts val="325"/>
              </a:spcBef>
              <a:spcAft>
                <a:spcPts val="0"/>
              </a:spcAft>
              <a:buClr>
                <a:srgbClr val="120B7C"/>
              </a:buClr>
              <a:buSzPts val="1300"/>
              <a:buFont typeface="Noto Sans Symbols"/>
              <a:buChar char="▪"/>
            </a:pPr>
            <a:r>
              <a:rPr lang="en-US" sz="1300" b="0" i="0" u="none" strike="noStrike" cap="none">
                <a:solidFill>
                  <a:srgbClr val="3F3F3F"/>
                </a:solidFill>
                <a:latin typeface="Arial"/>
                <a:ea typeface="Arial"/>
                <a:cs typeface="Arial"/>
                <a:sym typeface="Arial"/>
              </a:rPr>
              <a:t>Flyer Posting / Pole Snipes Posters  </a:t>
            </a:r>
            <a:endParaRPr/>
          </a:p>
          <a:p>
            <a:pPr marL="0" marR="0" lvl="0" indent="0" algn="l" rtl="0">
              <a:lnSpc>
                <a:spcPct val="90000"/>
              </a:lnSpc>
              <a:spcBef>
                <a:spcPts val="275"/>
              </a:spcBef>
              <a:spcAft>
                <a:spcPts val="0"/>
              </a:spcAft>
              <a:buNone/>
            </a:pPr>
            <a:r>
              <a:rPr lang="en-US" sz="1100" b="0" i="1" u="none" strike="noStrike" cap="none">
                <a:solidFill>
                  <a:srgbClr val="3F3F3F"/>
                </a:solidFill>
                <a:latin typeface="Arial"/>
                <a:ea typeface="Arial"/>
                <a:cs typeface="Arial"/>
                <a:sym typeface="Arial"/>
              </a:rPr>
              <a:t>* all sizes are available, as well as custom die cut</a:t>
            </a:r>
            <a:endParaRPr/>
          </a:p>
        </p:txBody>
      </p:sp>
      <p:cxnSp>
        <p:nvCxnSpPr>
          <p:cNvPr id="459" name="Google Shape;459;p69"/>
          <p:cNvCxnSpPr/>
          <p:nvPr/>
        </p:nvCxnSpPr>
        <p:spPr>
          <a:xfrm>
            <a:off x="1947473" y="6452319"/>
            <a:ext cx="3471863" cy="0"/>
          </a:xfrm>
          <a:prstGeom prst="straightConnector1">
            <a:avLst/>
          </a:prstGeom>
          <a:noFill/>
          <a:ln w="9525" cap="flat" cmpd="sng">
            <a:solidFill>
              <a:schemeClr val="lt2"/>
            </a:solidFill>
            <a:prstDash val="solid"/>
            <a:round/>
            <a:headEnd type="none" w="med" len="med"/>
            <a:tailEnd type="none" w="med" len="med"/>
          </a:ln>
        </p:spPr>
      </p:cxnSp>
      <p:pic>
        <p:nvPicPr>
          <p:cNvPr id="460" name="Google Shape;460;p69"/>
          <p:cNvPicPr preferRelativeResize="0"/>
          <p:nvPr/>
        </p:nvPicPr>
        <p:blipFill rotWithShape="1">
          <a:blip r:embed="rId3">
            <a:alphaModFix/>
          </a:blip>
          <a:srcRect/>
          <a:stretch/>
        </p:blipFill>
        <p:spPr>
          <a:xfrm>
            <a:off x="895350" y="3576638"/>
            <a:ext cx="2676525" cy="2014537"/>
          </a:xfrm>
          <a:prstGeom prst="rect">
            <a:avLst/>
          </a:prstGeom>
          <a:noFill/>
          <a:ln>
            <a:noFill/>
          </a:ln>
        </p:spPr>
      </p:pic>
      <p:pic>
        <p:nvPicPr>
          <p:cNvPr id="461" name="Google Shape;461;p69" descr="D:\desktop p\desktop p\Promotion Photos\By Type\flyer on pole\Breathe Right.jpg"/>
          <p:cNvPicPr preferRelativeResize="0"/>
          <p:nvPr/>
        </p:nvPicPr>
        <p:blipFill rotWithShape="1">
          <a:blip r:embed="rId4">
            <a:alphaModFix/>
          </a:blip>
          <a:srcRect/>
          <a:stretch/>
        </p:blipFill>
        <p:spPr>
          <a:xfrm>
            <a:off x="6410325" y="1928813"/>
            <a:ext cx="2397125" cy="1798637"/>
          </a:xfrm>
          <a:prstGeom prst="rect">
            <a:avLst/>
          </a:prstGeom>
          <a:noFill/>
          <a:ln>
            <a:noFill/>
          </a:ln>
        </p:spPr>
      </p:pic>
      <p:pic>
        <p:nvPicPr>
          <p:cNvPr id="462" name="Google Shape;462;p69" descr="D:\desktop p\desktop p\Promotion Photos\By Type\flyer on pole\Picture3.jpg"/>
          <p:cNvPicPr preferRelativeResize="0"/>
          <p:nvPr/>
        </p:nvPicPr>
        <p:blipFill rotWithShape="1">
          <a:blip r:embed="rId5">
            <a:alphaModFix/>
          </a:blip>
          <a:srcRect/>
          <a:stretch/>
        </p:blipFill>
        <p:spPr>
          <a:xfrm>
            <a:off x="6418263" y="3867150"/>
            <a:ext cx="2370137" cy="1790700"/>
          </a:xfrm>
          <a:prstGeom prst="rect">
            <a:avLst/>
          </a:prstGeom>
          <a:noFill/>
          <a:ln>
            <a:noFill/>
          </a:ln>
        </p:spPr>
      </p:pic>
      <p:sp>
        <p:nvSpPr>
          <p:cNvPr id="463" name="Google Shape;463;p69"/>
          <p:cNvSpPr/>
          <p:nvPr/>
        </p:nvSpPr>
        <p:spPr>
          <a:xfrm>
            <a:off x="6241256" y="450586"/>
            <a:ext cx="2606411" cy="321733"/>
          </a:xfrm>
          <a:prstGeom prst="rect">
            <a:avLst/>
          </a:prstGeom>
          <a:solidFill>
            <a:srgbClr val="2626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68"/>
        <p:cNvGrpSpPr/>
        <p:nvPr/>
      </p:nvGrpSpPr>
      <p:grpSpPr>
        <a:xfrm>
          <a:off x="0" y="0"/>
          <a:ext cx="0" cy="0"/>
          <a:chOff x="0" y="0"/>
          <a:chExt cx="0" cy="0"/>
        </a:xfrm>
      </p:grpSpPr>
      <p:sp>
        <p:nvSpPr>
          <p:cNvPr id="469" name="Google Shape;469;p70"/>
          <p:cNvSpPr txBox="1">
            <a:spLocks noGrp="1"/>
          </p:cNvSpPr>
          <p:nvPr>
            <p:ph type="title"/>
          </p:nvPr>
        </p:nvSpPr>
        <p:spPr>
          <a:xfrm>
            <a:off x="285750" y="908050"/>
            <a:ext cx="8312150" cy="44767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2000" b="1" i="0" u="none" strike="noStrike" cap="none">
                <a:solidFill>
                  <a:srgbClr val="3F3F3F"/>
                </a:solidFill>
                <a:latin typeface="Arial"/>
                <a:ea typeface="Arial"/>
                <a:cs typeface="Arial"/>
                <a:sym typeface="Arial"/>
              </a:rPr>
              <a:t>Rainadz Sidewalk imaging</a:t>
            </a:r>
            <a:endParaRPr/>
          </a:p>
        </p:txBody>
      </p:sp>
      <p:sp>
        <p:nvSpPr>
          <p:cNvPr id="470" name="Google Shape;470;p70"/>
          <p:cNvSpPr txBox="1">
            <a:spLocks noGrp="1"/>
          </p:cNvSpPr>
          <p:nvPr>
            <p:ph type="body" idx="1"/>
          </p:nvPr>
        </p:nvSpPr>
        <p:spPr>
          <a:xfrm>
            <a:off x="296865" y="1487489"/>
            <a:ext cx="5006975" cy="3824287"/>
          </a:xfrm>
          <a:prstGeom prst="rect">
            <a:avLst/>
          </a:prstGeom>
          <a:noFill/>
          <a:ln>
            <a:noFill/>
          </a:ln>
        </p:spPr>
        <p:txBody>
          <a:bodyPr spcFirstLastPara="1" wrap="square" lIns="0" tIns="0" rIns="0" bIns="0" anchor="t" anchorCtr="0">
            <a:noAutofit/>
          </a:bodyPr>
          <a:lstStyle/>
          <a:p>
            <a:pPr marL="0" marR="0" lvl="0" indent="-76200" algn="l" rtl="0">
              <a:lnSpc>
                <a:spcPct val="95000"/>
              </a:lnSpc>
              <a:spcBef>
                <a:spcPts val="0"/>
              </a:spcBef>
              <a:spcAft>
                <a:spcPts val="0"/>
              </a:spcAft>
              <a:buClr>
                <a:srgbClr val="120B7C"/>
              </a:buClr>
              <a:buSzPts val="1200"/>
              <a:buFont typeface="Noto Sans Symbols"/>
              <a:buChar char="●"/>
            </a:pPr>
            <a:r>
              <a:rPr lang="en-US" sz="1200" b="0" i="0" u="none" strike="noStrike" cap="none">
                <a:solidFill>
                  <a:srgbClr val="120B7C"/>
                </a:solidFill>
                <a:latin typeface="Arial"/>
                <a:ea typeface="Arial"/>
                <a:cs typeface="Arial"/>
                <a:sym typeface="Arial"/>
              </a:rPr>
              <a:t> </a:t>
            </a:r>
            <a:r>
              <a:rPr lang="en-US" sz="1200" b="0" i="0" u="none" strike="noStrike" cap="none">
                <a:solidFill>
                  <a:srgbClr val="3F3F3F"/>
                </a:solidFill>
                <a:latin typeface="Arial"/>
                <a:ea typeface="Arial"/>
                <a:cs typeface="Arial"/>
                <a:sym typeface="Arial"/>
              </a:rPr>
              <a:t>Massivemedia builds wet weather buzz among soggy men and woman women via a  turn-key Street Level Marketing Campaign </a:t>
            </a:r>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3F3F3F"/>
              </a:solidFill>
              <a:latin typeface="Arial"/>
              <a:ea typeface="Arial"/>
              <a:cs typeface="Arial"/>
              <a:sym typeface="Arial"/>
            </a:endParaRPr>
          </a:p>
          <a:p>
            <a:pPr marL="0" marR="0" lvl="0" indent="-76200" algn="l" rtl="0">
              <a:lnSpc>
                <a:spcPct val="95000"/>
              </a:lnSpc>
              <a:spcBef>
                <a:spcPts val="0"/>
              </a:spcBef>
              <a:spcAft>
                <a:spcPts val="0"/>
              </a:spcAft>
              <a:buClr>
                <a:srgbClr val="3F3F3F"/>
              </a:buClr>
              <a:buSzPts val="1200"/>
              <a:buFont typeface="Noto Sans Symbols"/>
              <a:buChar char="●"/>
            </a:pPr>
            <a:r>
              <a:rPr lang="en-US" sz="1200" b="0" i="0" u="none" strike="noStrike" cap="none">
                <a:solidFill>
                  <a:srgbClr val="3F3F3F"/>
                </a:solidFill>
                <a:latin typeface="Arial"/>
                <a:ea typeface="Arial"/>
                <a:cs typeface="Arial"/>
                <a:sym typeface="Arial"/>
              </a:rPr>
              <a:t> Rainadz turn a wet sidewalk into a striking display</a:t>
            </a:r>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3F3F3F"/>
              </a:solidFill>
              <a:latin typeface="Arial"/>
              <a:ea typeface="Arial"/>
              <a:cs typeface="Arial"/>
              <a:sym typeface="Arial"/>
            </a:endParaRPr>
          </a:p>
          <a:p>
            <a:pPr marL="0" marR="0" lvl="0" indent="-76200" algn="l" rtl="0">
              <a:lnSpc>
                <a:spcPct val="95000"/>
              </a:lnSpc>
              <a:spcBef>
                <a:spcPts val="0"/>
              </a:spcBef>
              <a:spcAft>
                <a:spcPts val="0"/>
              </a:spcAft>
              <a:buClr>
                <a:srgbClr val="3F3F3F"/>
              </a:buClr>
              <a:buSzPts val="1200"/>
              <a:buFont typeface="Noto Sans Symbols"/>
              <a:buChar char="●"/>
            </a:pPr>
            <a:r>
              <a:rPr lang="en-US" sz="1200" b="0" i="0" u="none" strike="noStrike" cap="none">
                <a:solidFill>
                  <a:srgbClr val="3F3F3F"/>
                </a:solidFill>
                <a:latin typeface="Arial"/>
                <a:ea typeface="Arial"/>
                <a:cs typeface="Arial"/>
                <a:sym typeface="Arial"/>
              </a:rPr>
              <a:t> Experts strategically place ads in high traffic locations confirmed </a:t>
            </a:r>
            <a:endParaRPr/>
          </a:p>
          <a:p>
            <a:pPr marL="0" marR="0" lvl="0" indent="0" algn="l" rtl="0">
              <a:lnSpc>
                <a:spcPct val="95000"/>
              </a:lnSpc>
              <a:spcBef>
                <a:spcPts val="0"/>
              </a:spcBef>
              <a:spcAft>
                <a:spcPts val="0"/>
              </a:spcAft>
              <a:buClr>
                <a:srgbClr val="3F3F3F"/>
              </a:buClr>
              <a:buSzPts val="1200"/>
              <a:buFont typeface="Noto Sans Symbols"/>
              <a:buNone/>
            </a:pPr>
            <a:r>
              <a:rPr lang="en-US" sz="1200" b="0" i="0" u="none" strike="noStrike" cap="none">
                <a:solidFill>
                  <a:srgbClr val="3F3F3F"/>
                </a:solidFill>
                <a:latin typeface="Arial"/>
                <a:ea typeface="Arial"/>
                <a:cs typeface="Arial"/>
                <a:sym typeface="Arial"/>
              </a:rPr>
              <a:t>  by the client intercepting the targets getting them to stop and stare.</a:t>
            </a:r>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3F3F3F"/>
              </a:solidFill>
              <a:latin typeface="Arial"/>
              <a:ea typeface="Arial"/>
              <a:cs typeface="Arial"/>
              <a:sym typeface="Arial"/>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3F3F3F"/>
              </a:solidFill>
              <a:latin typeface="Arial"/>
              <a:ea typeface="Arial"/>
              <a:cs typeface="Arial"/>
              <a:sym typeface="Arial"/>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3F3F3F"/>
              </a:solidFill>
              <a:latin typeface="Arial"/>
              <a:ea typeface="Arial"/>
              <a:cs typeface="Arial"/>
              <a:sym typeface="Arial"/>
            </a:endParaRPr>
          </a:p>
        </p:txBody>
      </p:sp>
      <p:sp>
        <p:nvSpPr>
          <p:cNvPr id="471" name="Google Shape;471;p70"/>
          <p:cNvSpPr/>
          <p:nvPr/>
        </p:nvSpPr>
        <p:spPr>
          <a:xfrm>
            <a:off x="1047749" y="2603500"/>
            <a:ext cx="6103939" cy="326243"/>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None/>
            </a:pPr>
            <a:r>
              <a:rPr lang="en-US" sz="1600">
                <a:solidFill>
                  <a:srgbClr val="120B7C"/>
                </a:solidFill>
                <a:latin typeface="Arial"/>
                <a:ea typeface="Arial"/>
                <a:cs typeface="Arial"/>
                <a:sym typeface="Arial"/>
              </a:rPr>
              <a:t>	</a:t>
            </a:r>
            <a:endParaRPr/>
          </a:p>
        </p:txBody>
      </p:sp>
      <p:sp>
        <p:nvSpPr>
          <p:cNvPr id="472" name="Google Shape;472;p70"/>
          <p:cNvSpPr txBox="1"/>
          <p:nvPr/>
        </p:nvSpPr>
        <p:spPr>
          <a:xfrm>
            <a:off x="152400" y="4224339"/>
            <a:ext cx="5029200" cy="61555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i="1">
              <a:solidFill>
                <a:srgbClr val="120B7C"/>
              </a:solidFill>
              <a:latin typeface="Arial"/>
              <a:ea typeface="Arial"/>
              <a:cs typeface="Arial"/>
              <a:sym typeface="Arial"/>
            </a:endParaRPr>
          </a:p>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473" name="Google Shape;473;p70"/>
          <p:cNvPicPr preferRelativeResize="0"/>
          <p:nvPr/>
        </p:nvPicPr>
        <p:blipFill rotWithShape="1">
          <a:blip r:embed="rId3">
            <a:alphaModFix/>
          </a:blip>
          <a:srcRect/>
          <a:stretch/>
        </p:blipFill>
        <p:spPr>
          <a:xfrm>
            <a:off x="0" y="6028606"/>
            <a:ext cx="1475789" cy="829394"/>
          </a:xfrm>
          <a:prstGeom prst="rect">
            <a:avLst/>
          </a:prstGeom>
          <a:noFill/>
          <a:ln>
            <a:noFill/>
          </a:ln>
        </p:spPr>
      </p:pic>
      <p:pic>
        <p:nvPicPr>
          <p:cNvPr id="474" name="Google Shape;474;p70" descr="Picture3.jpg"/>
          <p:cNvPicPr preferRelativeResize="0"/>
          <p:nvPr/>
        </p:nvPicPr>
        <p:blipFill rotWithShape="1">
          <a:blip r:embed="rId4">
            <a:alphaModFix/>
          </a:blip>
          <a:srcRect/>
          <a:stretch/>
        </p:blipFill>
        <p:spPr>
          <a:xfrm>
            <a:off x="5812342" y="1500711"/>
            <a:ext cx="2935552" cy="4161794"/>
          </a:xfrm>
          <a:prstGeom prst="rect">
            <a:avLst/>
          </a:prstGeom>
          <a:noFill/>
          <a:ln>
            <a:noFill/>
          </a:ln>
        </p:spPr>
      </p:pic>
      <p:sp>
        <p:nvSpPr>
          <p:cNvPr id="475" name="Google Shape;475;p70"/>
          <p:cNvSpPr/>
          <p:nvPr/>
        </p:nvSpPr>
        <p:spPr>
          <a:xfrm>
            <a:off x="438150" y="2878277"/>
            <a:ext cx="5276850" cy="34163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Program includes:</a:t>
            </a:r>
            <a:endParaRPr/>
          </a:p>
          <a:p>
            <a:pPr marL="0" marR="0" lvl="0" indent="-76200" algn="l" rtl="0">
              <a:spcBef>
                <a:spcPts val="0"/>
              </a:spcBef>
              <a:spcAft>
                <a:spcPts val="0"/>
              </a:spcAft>
              <a:buClr>
                <a:srgbClr val="3F3F3F"/>
              </a:buClr>
              <a:buSzPts val="1200"/>
              <a:buFont typeface="Arial"/>
              <a:buChar char="-"/>
            </a:pPr>
            <a:r>
              <a:rPr lang="en-US" sz="1200">
                <a:solidFill>
                  <a:srgbClr val="3F3F3F"/>
                </a:solidFill>
                <a:latin typeface="Arial"/>
                <a:ea typeface="Arial"/>
                <a:cs typeface="Arial"/>
                <a:sym typeface="Arial"/>
              </a:rPr>
              <a:t>Average size 36’ x 36’</a:t>
            </a:r>
            <a:endParaRPr/>
          </a:p>
          <a:p>
            <a:pPr marL="0" marR="0" lvl="0" indent="-76200" algn="l" rtl="0">
              <a:spcBef>
                <a:spcPts val="0"/>
              </a:spcBef>
              <a:spcAft>
                <a:spcPts val="0"/>
              </a:spcAft>
              <a:buClr>
                <a:srgbClr val="3F3F3F"/>
              </a:buClr>
              <a:buSzPts val="1200"/>
              <a:buFont typeface="Arial"/>
              <a:buChar char="-"/>
            </a:pPr>
            <a:r>
              <a:rPr lang="en-US" sz="1200">
                <a:solidFill>
                  <a:srgbClr val="3F3F3F"/>
                </a:solidFill>
                <a:latin typeface="Arial"/>
                <a:ea typeface="Arial"/>
                <a:cs typeface="Arial"/>
                <a:sym typeface="Arial"/>
              </a:rPr>
              <a:t>Minimum Program 50 units</a:t>
            </a:r>
            <a:endParaRPr/>
          </a:p>
          <a:p>
            <a:pPr marL="0" marR="0" lvl="0" indent="0" algn="l" rtl="0">
              <a:spcBef>
                <a:spcPts val="0"/>
              </a:spcBef>
              <a:spcAft>
                <a:spcPts val="0"/>
              </a:spcAft>
              <a:buNone/>
            </a:pPr>
            <a:endParaRPr sz="1200">
              <a:solidFill>
                <a:srgbClr val="3F3F3F"/>
              </a:solidFill>
              <a:latin typeface="Arial"/>
              <a:ea typeface="Arial"/>
              <a:cs typeface="Arial"/>
              <a:sym typeface="Arial"/>
            </a:endParaRPr>
          </a:p>
          <a:p>
            <a:pPr marL="0" marR="0" lvl="0" indent="0" algn="ctr" rtl="0">
              <a:spcBef>
                <a:spcPts val="0"/>
              </a:spcBef>
              <a:spcAft>
                <a:spcPts val="0"/>
              </a:spcAft>
              <a:buNone/>
            </a:pPr>
            <a:endParaRPr/>
          </a:p>
        </p:txBody>
      </p:sp>
      <p:sp>
        <p:nvSpPr>
          <p:cNvPr id="476" name="Google Shape;476;p70"/>
          <p:cNvSpPr/>
          <p:nvPr/>
        </p:nvSpPr>
        <p:spPr>
          <a:xfrm>
            <a:off x="6241256" y="450586"/>
            <a:ext cx="2606411" cy="321733"/>
          </a:xfrm>
          <a:prstGeom prst="rect">
            <a:avLst/>
          </a:prstGeom>
          <a:solidFill>
            <a:srgbClr val="2626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81"/>
        <p:cNvGrpSpPr/>
        <p:nvPr/>
      </p:nvGrpSpPr>
      <p:grpSpPr>
        <a:xfrm>
          <a:off x="0" y="0"/>
          <a:ext cx="0" cy="0"/>
          <a:chOff x="0" y="0"/>
          <a:chExt cx="0" cy="0"/>
        </a:xfrm>
      </p:grpSpPr>
      <p:sp>
        <p:nvSpPr>
          <p:cNvPr id="482" name="Google Shape;482;p71"/>
          <p:cNvSpPr txBox="1">
            <a:spLocks noGrp="1"/>
          </p:cNvSpPr>
          <p:nvPr>
            <p:ph type="title"/>
          </p:nvPr>
        </p:nvSpPr>
        <p:spPr>
          <a:xfrm>
            <a:off x="285750" y="908050"/>
            <a:ext cx="8312150" cy="44767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1600" b="1" i="0" u="none" strike="noStrike" cap="none">
                <a:solidFill>
                  <a:srgbClr val="3F3F3F"/>
                </a:solidFill>
                <a:latin typeface="Arial"/>
                <a:ea typeface="Arial"/>
                <a:cs typeface="Arial"/>
                <a:sym typeface="Arial"/>
              </a:rPr>
              <a:t>Pole sniping – shaped like hotdogs</a:t>
            </a:r>
            <a:endParaRPr/>
          </a:p>
        </p:txBody>
      </p:sp>
      <p:sp>
        <p:nvSpPr>
          <p:cNvPr id="483" name="Google Shape;483;p71"/>
          <p:cNvSpPr txBox="1">
            <a:spLocks noGrp="1"/>
          </p:cNvSpPr>
          <p:nvPr>
            <p:ph type="body" idx="1"/>
          </p:nvPr>
        </p:nvSpPr>
        <p:spPr>
          <a:xfrm>
            <a:off x="490538" y="1708150"/>
            <a:ext cx="4590420" cy="497998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US" sz="1300" b="0" i="0" u="none" strike="noStrike" cap="none">
                <a:solidFill>
                  <a:srgbClr val="606060"/>
                </a:solidFill>
                <a:latin typeface="Arial"/>
                <a:ea typeface="Arial"/>
                <a:cs typeface="Arial"/>
                <a:sym typeface="Arial"/>
              </a:rPr>
              <a:t>Massivemedia can post the Pole signage on poles, bus stops  and parking meters They can be placed in multiple groups or singularly.</a:t>
            </a:r>
            <a:endParaRPr/>
          </a:p>
          <a:p>
            <a:pPr marL="0" marR="0" lvl="0" indent="0" algn="l" rtl="0">
              <a:lnSpc>
                <a:spcPct val="90000"/>
              </a:lnSpc>
              <a:spcBef>
                <a:spcPts val="325"/>
              </a:spcBef>
              <a:spcAft>
                <a:spcPts val="0"/>
              </a:spcAft>
              <a:buNone/>
            </a:pPr>
            <a:r>
              <a:rPr lang="en-US" sz="1300" b="0" i="0" u="none" strike="noStrike" cap="none">
                <a:solidFill>
                  <a:srgbClr val="606060"/>
                </a:solidFill>
                <a:latin typeface="Arial"/>
                <a:ea typeface="Arial"/>
                <a:cs typeface="Arial"/>
                <a:sym typeface="Arial"/>
              </a:rPr>
              <a:t>Since they have almost unlimited placement options, wild postings provide an excellent blitz campaign for any type of advertiser.</a:t>
            </a:r>
            <a:endParaRPr/>
          </a:p>
          <a:p>
            <a:pPr marL="0" marR="0" lvl="0" indent="0" algn="l" rtl="0">
              <a:lnSpc>
                <a:spcPct val="90000"/>
              </a:lnSpc>
              <a:spcBef>
                <a:spcPts val="325"/>
              </a:spcBef>
              <a:spcAft>
                <a:spcPts val="0"/>
              </a:spcAft>
              <a:buNone/>
            </a:pPr>
            <a:endParaRPr sz="1300" b="0" i="0" u="none" strike="noStrike" cap="none">
              <a:solidFill>
                <a:srgbClr val="606060"/>
              </a:solidFill>
              <a:latin typeface="Arial"/>
              <a:ea typeface="Arial"/>
              <a:cs typeface="Arial"/>
              <a:sym typeface="Arial"/>
            </a:endParaRPr>
          </a:p>
          <a:p>
            <a:pPr marL="0" marR="0" lvl="0" indent="-82550" algn="l" rtl="0">
              <a:lnSpc>
                <a:spcPct val="90000"/>
              </a:lnSpc>
              <a:spcBef>
                <a:spcPts val="325"/>
              </a:spcBef>
              <a:spcAft>
                <a:spcPts val="0"/>
              </a:spcAft>
              <a:buClr>
                <a:srgbClr val="120B7C"/>
              </a:buClr>
              <a:buSzPts val="1300"/>
              <a:buFont typeface="Noto Sans Symbols"/>
              <a:buChar char="▪"/>
            </a:pPr>
            <a:r>
              <a:rPr lang="en-US" sz="1300" b="0" i="0" u="none" strike="noStrike" cap="none">
                <a:solidFill>
                  <a:srgbClr val="606060"/>
                </a:solidFill>
                <a:latin typeface="Arial"/>
                <a:ea typeface="Arial"/>
                <a:cs typeface="Arial"/>
                <a:sym typeface="Arial"/>
              </a:rPr>
              <a:t> High Impact: put your message where it will be most effective. </a:t>
            </a:r>
            <a:endParaRPr/>
          </a:p>
          <a:p>
            <a:pPr marL="0" marR="0" lvl="0" indent="-82550" algn="l" rtl="0">
              <a:lnSpc>
                <a:spcPct val="90000"/>
              </a:lnSpc>
              <a:spcBef>
                <a:spcPts val="325"/>
              </a:spcBef>
              <a:spcAft>
                <a:spcPts val="0"/>
              </a:spcAft>
              <a:buClr>
                <a:srgbClr val="120B7C"/>
              </a:buClr>
              <a:buSzPts val="1300"/>
              <a:buFont typeface="Noto Sans Symbols"/>
              <a:buChar char="▪"/>
            </a:pPr>
            <a:r>
              <a:rPr lang="en-US" sz="1300" b="0" i="0" u="none" strike="noStrike" cap="none">
                <a:solidFill>
                  <a:srgbClr val="606060"/>
                </a:solidFill>
                <a:latin typeface="Arial"/>
                <a:ea typeface="Arial"/>
                <a:cs typeface="Arial"/>
                <a:sym typeface="Arial"/>
              </a:rPr>
              <a:t> Economical: cost-effective compared to other signage </a:t>
            </a:r>
            <a:endParaRPr/>
          </a:p>
          <a:p>
            <a:pPr marL="0" marR="0" lvl="0" indent="0" algn="l" rtl="0">
              <a:lnSpc>
                <a:spcPct val="90000"/>
              </a:lnSpc>
              <a:spcBef>
                <a:spcPts val="325"/>
              </a:spcBef>
              <a:spcAft>
                <a:spcPts val="0"/>
              </a:spcAft>
              <a:buClr>
                <a:srgbClr val="120B7C"/>
              </a:buClr>
              <a:buSzPts val="1300"/>
              <a:buFont typeface="Noto Sans Symbols"/>
              <a:buNone/>
            </a:pPr>
            <a:endParaRPr sz="1300" b="1" i="0" u="none" strike="noStrike" cap="none">
              <a:solidFill>
                <a:srgbClr val="606060"/>
              </a:solidFill>
              <a:latin typeface="Arial"/>
              <a:ea typeface="Arial"/>
              <a:cs typeface="Arial"/>
              <a:sym typeface="Arial"/>
            </a:endParaRPr>
          </a:p>
          <a:p>
            <a:pPr marL="0" marR="0" lvl="0" indent="0" algn="l" rtl="0">
              <a:lnSpc>
                <a:spcPct val="90000"/>
              </a:lnSpc>
              <a:spcBef>
                <a:spcPts val="325"/>
              </a:spcBef>
              <a:spcAft>
                <a:spcPts val="0"/>
              </a:spcAft>
              <a:buClr>
                <a:srgbClr val="120B7C"/>
              </a:buClr>
              <a:buSzPts val="1300"/>
              <a:buFont typeface="Noto Sans Symbols"/>
              <a:buNone/>
            </a:pPr>
            <a:endParaRPr sz="1300" b="1" i="0" u="none" strike="noStrike" cap="none">
              <a:solidFill>
                <a:srgbClr val="606060"/>
              </a:solidFill>
              <a:latin typeface="Arial"/>
              <a:ea typeface="Arial"/>
              <a:cs typeface="Arial"/>
              <a:sym typeface="Arial"/>
            </a:endParaRPr>
          </a:p>
          <a:p>
            <a:pPr marL="0" marR="0" lvl="0" indent="0" algn="l" rtl="0">
              <a:lnSpc>
                <a:spcPct val="90000"/>
              </a:lnSpc>
              <a:spcBef>
                <a:spcPts val="325"/>
              </a:spcBef>
              <a:spcAft>
                <a:spcPts val="0"/>
              </a:spcAft>
              <a:buClr>
                <a:srgbClr val="120B7C"/>
              </a:buClr>
              <a:buSzPts val="1300"/>
              <a:buFont typeface="Noto Sans Symbols"/>
              <a:buNone/>
            </a:pPr>
            <a:endParaRPr sz="1300" b="1" i="0" u="none" strike="noStrike" cap="none">
              <a:solidFill>
                <a:srgbClr val="606060"/>
              </a:solidFill>
              <a:latin typeface="Arial"/>
              <a:ea typeface="Arial"/>
              <a:cs typeface="Arial"/>
              <a:sym typeface="Arial"/>
            </a:endParaRPr>
          </a:p>
          <a:p>
            <a:pPr marL="0" marR="0" lvl="0" indent="0" algn="l" rtl="0">
              <a:lnSpc>
                <a:spcPct val="90000"/>
              </a:lnSpc>
              <a:spcBef>
                <a:spcPts val="325"/>
              </a:spcBef>
              <a:spcAft>
                <a:spcPts val="0"/>
              </a:spcAft>
              <a:buClr>
                <a:srgbClr val="120B7C"/>
              </a:buClr>
              <a:buSzPts val="1300"/>
              <a:buFont typeface="Noto Sans Symbols"/>
              <a:buNone/>
            </a:pPr>
            <a:endParaRPr sz="1300" b="1" i="0" u="none" strike="noStrike" cap="none">
              <a:solidFill>
                <a:srgbClr val="606060"/>
              </a:solidFill>
              <a:latin typeface="Arial"/>
              <a:ea typeface="Arial"/>
              <a:cs typeface="Arial"/>
              <a:sym typeface="Arial"/>
            </a:endParaRPr>
          </a:p>
          <a:p>
            <a:pPr marL="0" marR="0" lvl="0" indent="0" algn="l" rtl="0">
              <a:lnSpc>
                <a:spcPct val="90000"/>
              </a:lnSpc>
              <a:spcBef>
                <a:spcPts val="325"/>
              </a:spcBef>
              <a:spcAft>
                <a:spcPts val="0"/>
              </a:spcAft>
              <a:buClr>
                <a:srgbClr val="120B7C"/>
              </a:buClr>
              <a:buSzPts val="1300"/>
              <a:buFont typeface="Noto Sans Symbols"/>
              <a:buNone/>
            </a:pPr>
            <a:endParaRPr sz="1300" b="1" i="0" u="none" strike="noStrike" cap="none">
              <a:solidFill>
                <a:srgbClr val="606060"/>
              </a:solidFill>
              <a:latin typeface="Arial"/>
              <a:ea typeface="Arial"/>
              <a:cs typeface="Arial"/>
              <a:sym typeface="Arial"/>
            </a:endParaRPr>
          </a:p>
          <a:p>
            <a:pPr marL="0" marR="0" lvl="0" indent="0" algn="l" rtl="0">
              <a:lnSpc>
                <a:spcPct val="90000"/>
              </a:lnSpc>
              <a:spcBef>
                <a:spcPts val="325"/>
              </a:spcBef>
              <a:spcAft>
                <a:spcPts val="0"/>
              </a:spcAft>
              <a:buClr>
                <a:srgbClr val="120B7C"/>
              </a:buClr>
              <a:buSzPts val="1300"/>
              <a:buFont typeface="Noto Sans Symbols"/>
              <a:buNone/>
            </a:pPr>
            <a:endParaRPr sz="1300" b="1" i="0" u="none" strike="noStrike" cap="none">
              <a:solidFill>
                <a:srgbClr val="606060"/>
              </a:solidFill>
              <a:latin typeface="Arial"/>
              <a:ea typeface="Arial"/>
              <a:cs typeface="Arial"/>
              <a:sym typeface="Arial"/>
            </a:endParaRPr>
          </a:p>
        </p:txBody>
      </p:sp>
      <p:pic>
        <p:nvPicPr>
          <p:cNvPr id="484" name="Google Shape;484;p71" descr="IMG_0054"/>
          <p:cNvPicPr preferRelativeResize="0"/>
          <p:nvPr/>
        </p:nvPicPr>
        <p:blipFill rotWithShape="1">
          <a:blip r:embed="rId3">
            <a:alphaModFix/>
          </a:blip>
          <a:srcRect/>
          <a:stretch/>
        </p:blipFill>
        <p:spPr>
          <a:xfrm>
            <a:off x="150607" y="3969571"/>
            <a:ext cx="1434221" cy="1914861"/>
          </a:xfrm>
          <a:prstGeom prst="rect">
            <a:avLst/>
          </a:prstGeom>
          <a:noFill/>
          <a:ln w="28575" cap="flat" cmpd="sng">
            <a:solidFill>
              <a:srgbClr val="120B7C"/>
            </a:solidFill>
            <a:prstDash val="solid"/>
            <a:miter lim="800000"/>
            <a:headEnd type="none" w="sm" len="sm"/>
            <a:tailEnd type="none" w="sm" len="sm"/>
          </a:ln>
        </p:spPr>
      </p:pic>
      <p:sp>
        <p:nvSpPr>
          <p:cNvPr id="485" name="Google Shape;485;p71"/>
          <p:cNvSpPr/>
          <p:nvPr/>
        </p:nvSpPr>
        <p:spPr>
          <a:xfrm>
            <a:off x="0" y="6096000"/>
            <a:ext cx="9144000" cy="762000"/>
          </a:xfrm>
          <a:prstGeom prst="rect">
            <a:avLst/>
          </a:prstGeom>
          <a:solidFill>
            <a:srgbClr val="1A2D7B"/>
          </a:solidFill>
          <a:ln w="9525" cap="flat" cmpd="sng">
            <a:solidFill>
              <a:srgbClr val="4A7EBB"/>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6" name="Google Shape;486;p71"/>
          <p:cNvSpPr/>
          <p:nvPr/>
        </p:nvSpPr>
        <p:spPr>
          <a:xfrm>
            <a:off x="7094915" y="6323964"/>
            <a:ext cx="1672253"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a:solidFill>
                  <a:schemeClr val="lt1"/>
                </a:solidFill>
                <a:latin typeface="Gill Sans"/>
                <a:ea typeface="Gill Sans"/>
                <a:cs typeface="Gill Sans"/>
                <a:sym typeface="Gill Sans"/>
              </a:rPr>
              <a:t>MASSIVEMEDIA</a:t>
            </a:r>
            <a:endParaRPr/>
          </a:p>
        </p:txBody>
      </p:sp>
      <p:pic>
        <p:nvPicPr>
          <p:cNvPr id="487" name="Google Shape;487;p71" descr="Massivemedia cool pole sign.jpg"/>
          <p:cNvPicPr preferRelativeResize="0"/>
          <p:nvPr/>
        </p:nvPicPr>
        <p:blipFill rotWithShape="1">
          <a:blip r:embed="rId4">
            <a:alphaModFix/>
          </a:blip>
          <a:srcRect/>
          <a:stretch/>
        </p:blipFill>
        <p:spPr>
          <a:xfrm>
            <a:off x="5207455" y="1893344"/>
            <a:ext cx="3464272" cy="3517751"/>
          </a:xfrm>
          <a:prstGeom prst="rect">
            <a:avLst/>
          </a:prstGeom>
          <a:noFill/>
          <a:ln>
            <a:noFill/>
          </a:ln>
        </p:spPr>
      </p:pic>
      <p:sp>
        <p:nvSpPr>
          <p:cNvPr id="488" name="Google Shape;488;p71"/>
          <p:cNvSpPr/>
          <p:nvPr/>
        </p:nvSpPr>
        <p:spPr>
          <a:xfrm>
            <a:off x="1724025" y="3889613"/>
            <a:ext cx="3476048" cy="2142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489" name="Google Shape;489;p71"/>
          <p:cNvSpPr/>
          <p:nvPr/>
        </p:nvSpPr>
        <p:spPr>
          <a:xfrm>
            <a:off x="6241256" y="450586"/>
            <a:ext cx="2606411" cy="321733"/>
          </a:xfrm>
          <a:prstGeom prst="rect">
            <a:avLst/>
          </a:prstGeom>
          <a:solidFill>
            <a:srgbClr val="2626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94"/>
        <p:cNvGrpSpPr/>
        <p:nvPr/>
      </p:nvGrpSpPr>
      <p:grpSpPr>
        <a:xfrm>
          <a:off x="0" y="0"/>
          <a:ext cx="0" cy="0"/>
          <a:chOff x="0" y="0"/>
          <a:chExt cx="0" cy="0"/>
        </a:xfrm>
      </p:grpSpPr>
      <p:sp>
        <p:nvSpPr>
          <p:cNvPr id="495" name="Google Shape;495;p72"/>
          <p:cNvSpPr txBox="1">
            <a:spLocks noGrp="1"/>
          </p:cNvSpPr>
          <p:nvPr>
            <p:ph type="title"/>
          </p:nvPr>
        </p:nvSpPr>
        <p:spPr>
          <a:xfrm>
            <a:off x="285750" y="908050"/>
            <a:ext cx="8312150" cy="44767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2000" b="1" i="0" u="none" strike="noStrike" cap="none">
                <a:solidFill>
                  <a:srgbClr val="3F3F3F"/>
                </a:solidFill>
                <a:latin typeface="Arial"/>
                <a:ea typeface="Arial"/>
                <a:cs typeface="Arial"/>
                <a:sym typeface="Arial"/>
              </a:rPr>
              <a:t> Road side lawn signs </a:t>
            </a:r>
            <a:endParaRPr/>
          </a:p>
        </p:txBody>
      </p:sp>
      <p:sp>
        <p:nvSpPr>
          <p:cNvPr id="496" name="Google Shape;496;p72"/>
          <p:cNvSpPr txBox="1">
            <a:spLocks noGrp="1"/>
          </p:cNvSpPr>
          <p:nvPr>
            <p:ph type="body" idx="1"/>
          </p:nvPr>
        </p:nvSpPr>
        <p:spPr>
          <a:xfrm>
            <a:off x="316530" y="1483724"/>
            <a:ext cx="5006975" cy="3362494"/>
          </a:xfrm>
          <a:prstGeom prst="rect">
            <a:avLst/>
          </a:prstGeom>
          <a:noFill/>
          <a:ln>
            <a:noFill/>
          </a:ln>
        </p:spPr>
        <p:txBody>
          <a:bodyPr spcFirstLastPara="1" wrap="square" lIns="0" tIns="0" rIns="0" bIns="0" anchor="t" anchorCtr="0">
            <a:noAutofit/>
          </a:bodyPr>
          <a:lstStyle/>
          <a:p>
            <a:pPr marL="0" marR="0" lvl="0" indent="-76200" algn="l" rtl="0">
              <a:lnSpc>
                <a:spcPct val="95000"/>
              </a:lnSpc>
              <a:spcBef>
                <a:spcPts val="0"/>
              </a:spcBef>
              <a:spcAft>
                <a:spcPts val="0"/>
              </a:spcAft>
              <a:buClr>
                <a:srgbClr val="120B7C"/>
              </a:buClr>
              <a:buSzPts val="1200"/>
              <a:buFont typeface="Noto Sans Symbols"/>
              <a:buChar char="●"/>
            </a:pPr>
            <a:r>
              <a:rPr lang="en-US" sz="1200" b="0" i="0" u="none" strike="noStrike" cap="none">
                <a:solidFill>
                  <a:srgbClr val="120B7C"/>
                </a:solidFill>
                <a:latin typeface="Arial"/>
                <a:ea typeface="Arial"/>
                <a:cs typeface="Arial"/>
                <a:sym typeface="Arial"/>
              </a:rPr>
              <a:t> </a:t>
            </a:r>
            <a:r>
              <a:rPr lang="en-US" sz="1200" b="0" i="0" u="none" strike="noStrike" cap="none">
                <a:solidFill>
                  <a:srgbClr val="3F3F3F"/>
                </a:solidFill>
                <a:latin typeface="Arial"/>
                <a:ea typeface="Arial"/>
                <a:cs typeface="Arial"/>
                <a:sym typeface="Arial"/>
              </a:rPr>
              <a:t>Massivemedia builds road side buzz  in high traffic areas with a  lawn sign Minder program</a:t>
            </a:r>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3F3F3F"/>
              </a:solidFill>
              <a:latin typeface="Arial"/>
              <a:ea typeface="Arial"/>
              <a:cs typeface="Arial"/>
              <a:sym typeface="Arial"/>
            </a:endParaRPr>
          </a:p>
          <a:p>
            <a:pPr marL="0" marR="0" lvl="0" indent="-76200" algn="l" rtl="0">
              <a:lnSpc>
                <a:spcPct val="95000"/>
              </a:lnSpc>
              <a:spcBef>
                <a:spcPts val="0"/>
              </a:spcBef>
              <a:spcAft>
                <a:spcPts val="0"/>
              </a:spcAft>
              <a:buClr>
                <a:srgbClr val="3F3F3F"/>
              </a:buClr>
              <a:buSzPts val="1200"/>
              <a:buFont typeface="Noto Sans Symbols"/>
              <a:buChar char="●"/>
            </a:pPr>
            <a:r>
              <a:rPr lang="en-US" sz="1200" b="0" i="0" u="none" strike="noStrike" cap="none">
                <a:solidFill>
                  <a:srgbClr val="3F3F3F"/>
                </a:solidFill>
                <a:latin typeface="Arial"/>
                <a:ea typeface="Arial"/>
                <a:cs typeface="Arial"/>
                <a:sym typeface="Arial"/>
              </a:rPr>
              <a:t> Our roadside lawn signs are 2 color color graphics that are quick to install and are perfect for getting an unexpected message to passersby. </a:t>
            </a:r>
            <a:endParaRPr/>
          </a:p>
          <a:p>
            <a:pPr marL="0" marR="0" lvl="0" indent="-76200" algn="l" rtl="0">
              <a:lnSpc>
                <a:spcPct val="95000"/>
              </a:lnSpc>
              <a:spcBef>
                <a:spcPts val="0"/>
              </a:spcBef>
              <a:spcAft>
                <a:spcPts val="0"/>
              </a:spcAft>
              <a:buClr>
                <a:srgbClr val="3F3F3F"/>
              </a:buClr>
              <a:buSzPts val="1200"/>
              <a:buFont typeface="Noto Sans Symbols"/>
              <a:buChar char="●"/>
            </a:pPr>
            <a:r>
              <a:rPr lang="en-US" sz="1200" b="0" i="0" u="none" strike="noStrike" cap="none">
                <a:solidFill>
                  <a:srgbClr val="3F3F3F"/>
                </a:solidFill>
                <a:latin typeface="Arial"/>
                <a:ea typeface="Arial"/>
                <a:cs typeface="Arial"/>
                <a:sym typeface="Arial"/>
              </a:rPr>
              <a:t>We place them on public and private property and they definitely get noticed</a:t>
            </a:r>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3F3F3F"/>
              </a:solidFill>
              <a:latin typeface="Arial"/>
              <a:ea typeface="Arial"/>
              <a:cs typeface="Arial"/>
              <a:sym typeface="Arial"/>
            </a:endParaRPr>
          </a:p>
          <a:p>
            <a:pPr marL="0" marR="0" lvl="0" indent="-76200" algn="l" rtl="0">
              <a:lnSpc>
                <a:spcPct val="95000"/>
              </a:lnSpc>
              <a:spcBef>
                <a:spcPts val="0"/>
              </a:spcBef>
              <a:spcAft>
                <a:spcPts val="0"/>
              </a:spcAft>
              <a:buClr>
                <a:srgbClr val="3F3F3F"/>
              </a:buClr>
              <a:buSzPts val="1200"/>
              <a:buFont typeface="Noto Sans Symbols"/>
              <a:buChar char="•"/>
            </a:pPr>
            <a:r>
              <a:rPr lang="en-US" sz="1200" b="0" i="0" u="none" strike="noStrike" cap="none">
                <a:solidFill>
                  <a:srgbClr val="3F3F3F"/>
                </a:solidFill>
                <a:latin typeface="Arial"/>
                <a:ea typeface="Arial"/>
                <a:cs typeface="Arial"/>
                <a:sym typeface="Arial"/>
              </a:rPr>
              <a:t> Average size 18” x 24” </a:t>
            </a:r>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3F3F3F"/>
              </a:solidFill>
              <a:latin typeface="Arial"/>
              <a:ea typeface="Arial"/>
              <a:cs typeface="Arial"/>
              <a:sym typeface="Arial"/>
            </a:endParaRPr>
          </a:p>
          <a:p>
            <a:pPr marL="0" marR="0" lvl="0" indent="0" algn="l" rtl="0">
              <a:lnSpc>
                <a:spcPct val="95000"/>
              </a:lnSpc>
              <a:spcBef>
                <a:spcPts val="420"/>
              </a:spcBef>
              <a:spcAft>
                <a:spcPts val="0"/>
              </a:spcAft>
              <a:buNone/>
            </a:pPr>
            <a:r>
              <a:rPr lang="en-US" sz="1200" b="0" i="0" u="none" strike="noStrike" cap="none">
                <a:solidFill>
                  <a:srgbClr val="3F3F3F"/>
                </a:solidFill>
                <a:latin typeface="Arial"/>
                <a:ea typeface="Arial"/>
                <a:cs typeface="Arial"/>
                <a:sym typeface="Arial"/>
              </a:rPr>
              <a:t>Option 1: 		75 to be distributed in each market</a:t>
            </a:r>
            <a:endParaRPr/>
          </a:p>
          <a:p>
            <a:pPr marL="0" marR="0" lvl="0" indent="0" algn="l" rtl="0">
              <a:lnSpc>
                <a:spcPct val="95000"/>
              </a:lnSpc>
              <a:spcBef>
                <a:spcPts val="420"/>
              </a:spcBef>
              <a:spcAft>
                <a:spcPts val="0"/>
              </a:spcAft>
              <a:buNone/>
            </a:pPr>
            <a:r>
              <a:rPr lang="en-US" sz="1200" b="0" i="0" u="none" strike="noStrike" cap="none">
                <a:solidFill>
                  <a:srgbClr val="3F3F3F"/>
                </a:solidFill>
                <a:latin typeface="Arial"/>
                <a:ea typeface="Arial"/>
                <a:cs typeface="Arial"/>
                <a:sym typeface="Arial"/>
              </a:rPr>
              <a:t>Option 2: 		200 to be distributed in each market</a:t>
            </a:r>
            <a:endParaRPr/>
          </a:p>
          <a:p>
            <a:pPr marL="0" marR="0" lvl="0" indent="0" algn="l" rtl="0">
              <a:lnSpc>
                <a:spcPct val="95000"/>
              </a:lnSpc>
              <a:spcBef>
                <a:spcPts val="420"/>
              </a:spcBef>
              <a:spcAft>
                <a:spcPts val="0"/>
              </a:spcAft>
              <a:buNone/>
            </a:pPr>
            <a:r>
              <a:rPr lang="en-US" sz="1200" b="0" i="0" u="none" strike="noStrike" cap="none">
                <a:solidFill>
                  <a:srgbClr val="3F3F3F"/>
                </a:solidFill>
                <a:latin typeface="Arial"/>
                <a:ea typeface="Arial"/>
                <a:cs typeface="Arial"/>
                <a:sym typeface="Arial"/>
              </a:rPr>
              <a:t>Option 3: 		500 to be distributed in each market</a:t>
            </a:r>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120B7C"/>
              </a:solidFill>
              <a:latin typeface="Arial"/>
              <a:ea typeface="Arial"/>
              <a:cs typeface="Arial"/>
              <a:sym typeface="Arial"/>
            </a:endParaRPr>
          </a:p>
        </p:txBody>
      </p:sp>
      <p:pic>
        <p:nvPicPr>
          <p:cNvPr id="497" name="Google Shape;497;p72" descr="C:\Users\rob\Desktop\desktop p\Promotion Photos\By Type\lawn signs\Chicago 038.jpg"/>
          <p:cNvPicPr preferRelativeResize="0"/>
          <p:nvPr/>
        </p:nvPicPr>
        <p:blipFill rotWithShape="1">
          <a:blip r:embed="rId3">
            <a:alphaModFix/>
          </a:blip>
          <a:srcRect/>
          <a:stretch/>
        </p:blipFill>
        <p:spPr>
          <a:xfrm>
            <a:off x="5753701" y="1592161"/>
            <a:ext cx="3096654" cy="3048849"/>
          </a:xfrm>
          <a:prstGeom prst="rect">
            <a:avLst/>
          </a:prstGeom>
          <a:noFill/>
          <a:ln>
            <a:noFill/>
          </a:ln>
        </p:spPr>
      </p:pic>
      <p:grpSp>
        <p:nvGrpSpPr>
          <p:cNvPr id="498" name="Google Shape;498;p72"/>
          <p:cNvGrpSpPr/>
          <p:nvPr/>
        </p:nvGrpSpPr>
        <p:grpSpPr>
          <a:xfrm>
            <a:off x="0" y="6146800"/>
            <a:ext cx="9144000" cy="838200"/>
            <a:chOff x="0" y="6146800"/>
            <a:chExt cx="9144000" cy="838200"/>
          </a:xfrm>
        </p:grpSpPr>
        <p:sp>
          <p:nvSpPr>
            <p:cNvPr id="499" name="Google Shape;499;p72"/>
            <p:cNvSpPr/>
            <p:nvPr/>
          </p:nvSpPr>
          <p:spPr>
            <a:xfrm>
              <a:off x="0" y="6146800"/>
              <a:ext cx="9144000" cy="762000"/>
            </a:xfrm>
            <a:prstGeom prst="rect">
              <a:avLst/>
            </a:prstGeom>
            <a:solidFill>
              <a:srgbClr val="1A2D7B"/>
            </a:solidFill>
            <a:ln w="9525" cap="flat" cmpd="sng">
              <a:solidFill>
                <a:srgbClr val="4A7EBB"/>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00" name="Google Shape;500;p72"/>
            <p:cNvSpPr txBox="1"/>
            <p:nvPr/>
          </p:nvSpPr>
          <p:spPr>
            <a:xfrm>
              <a:off x="3814763" y="6269038"/>
              <a:ext cx="4852987" cy="71596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a:solidFill>
                    <a:schemeClr val="lt1"/>
                  </a:solidFill>
                  <a:latin typeface="Gill Sans"/>
                  <a:ea typeface="Gill Sans"/>
                  <a:cs typeface="Gill Sans"/>
                  <a:sym typeface="Gill Sans"/>
                </a:rPr>
                <a:t>MASSIVEMEDIA</a:t>
              </a:r>
              <a:endParaRPr/>
            </a:p>
          </p:txBody>
        </p:sp>
      </p:grpSp>
      <p:sp>
        <p:nvSpPr>
          <p:cNvPr id="501" name="Google Shape;501;p72"/>
          <p:cNvSpPr/>
          <p:nvPr/>
        </p:nvSpPr>
        <p:spPr>
          <a:xfrm>
            <a:off x="6241256" y="450586"/>
            <a:ext cx="2606411" cy="321733"/>
          </a:xfrm>
          <a:prstGeom prst="rect">
            <a:avLst/>
          </a:prstGeom>
          <a:solidFill>
            <a:srgbClr val="2626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05"/>
        <p:cNvGrpSpPr/>
        <p:nvPr/>
      </p:nvGrpSpPr>
      <p:grpSpPr>
        <a:xfrm>
          <a:off x="0" y="0"/>
          <a:ext cx="0" cy="0"/>
          <a:chOff x="0" y="0"/>
          <a:chExt cx="0" cy="0"/>
        </a:xfrm>
      </p:grpSpPr>
      <p:sp>
        <p:nvSpPr>
          <p:cNvPr id="506" name="Google Shape;506;p73"/>
          <p:cNvSpPr/>
          <p:nvPr/>
        </p:nvSpPr>
        <p:spPr>
          <a:xfrm>
            <a:off x="0" y="0"/>
            <a:ext cx="9144000" cy="6858000"/>
          </a:xfrm>
          <a:prstGeom prst="rect">
            <a:avLst/>
          </a:prstGeom>
          <a:solidFill>
            <a:srgbClr val="1A2D7B"/>
          </a:solidFill>
          <a:ln w="9525" cap="flat" cmpd="sng">
            <a:solidFill>
              <a:srgbClr val="4A7EBB"/>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07" name="Google Shape;507;p73"/>
          <p:cNvSpPr txBox="1"/>
          <p:nvPr/>
        </p:nvSpPr>
        <p:spPr>
          <a:xfrm>
            <a:off x="5457846" y="3262325"/>
            <a:ext cx="3240000" cy="7161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600" b="1">
                <a:solidFill>
                  <a:schemeClr val="lt1"/>
                </a:solidFill>
                <a:latin typeface="Helvetica Neue"/>
                <a:ea typeface="Helvetica Neue"/>
                <a:cs typeface="Helvetica Neue"/>
                <a:sym typeface="Helvetica Neue"/>
              </a:rPr>
              <a:t>INSTORE NETWORKS AND OTHER GREAT IDEAS</a:t>
            </a:r>
            <a:endParaRPr/>
          </a:p>
        </p:txBody>
      </p:sp>
      <p:sp>
        <p:nvSpPr>
          <p:cNvPr id="508" name="Google Shape;508;p73"/>
          <p:cNvSpPr txBox="1"/>
          <p:nvPr/>
        </p:nvSpPr>
        <p:spPr>
          <a:xfrm>
            <a:off x="3814763" y="6269038"/>
            <a:ext cx="4852987" cy="71596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a:solidFill>
                  <a:schemeClr val="lt1"/>
                </a:solidFill>
                <a:latin typeface="Gill Sans"/>
                <a:ea typeface="Gill Sans"/>
                <a:cs typeface="Gill Sans"/>
                <a:sym typeface="Gill Sans"/>
              </a:rPr>
              <a:t>MASSIVEMEDIA</a:t>
            </a:r>
            <a:endParaRPr/>
          </a:p>
        </p:txBody>
      </p:sp>
      <p:pic>
        <p:nvPicPr>
          <p:cNvPr id="509" name="Google Shape;509;p73" descr="Massivemedia Snow Advertising works.jpg"/>
          <p:cNvPicPr preferRelativeResize="0"/>
          <p:nvPr/>
        </p:nvPicPr>
        <p:blipFill rotWithShape="1">
          <a:blip r:embed="rId3">
            <a:alphaModFix/>
          </a:blip>
          <a:srcRect/>
          <a:stretch/>
        </p:blipFill>
        <p:spPr>
          <a:xfrm>
            <a:off x="809297" y="1956454"/>
            <a:ext cx="4286488" cy="429194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14"/>
        <p:cNvGrpSpPr/>
        <p:nvPr/>
      </p:nvGrpSpPr>
      <p:grpSpPr>
        <a:xfrm>
          <a:off x="0" y="0"/>
          <a:ext cx="0" cy="0"/>
          <a:chOff x="0" y="0"/>
          <a:chExt cx="0" cy="0"/>
        </a:xfrm>
      </p:grpSpPr>
      <p:sp>
        <p:nvSpPr>
          <p:cNvPr id="515" name="Google Shape;515;p74"/>
          <p:cNvSpPr txBox="1">
            <a:spLocks noGrp="1"/>
          </p:cNvSpPr>
          <p:nvPr>
            <p:ph type="title"/>
          </p:nvPr>
        </p:nvSpPr>
        <p:spPr>
          <a:xfrm>
            <a:off x="285750" y="908050"/>
            <a:ext cx="8312100" cy="447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2000" b="1" i="0" u="none" strike="noStrike" cap="none">
                <a:solidFill>
                  <a:schemeClr val="dk1"/>
                </a:solidFill>
                <a:latin typeface="Helvetica Neue"/>
                <a:ea typeface="Helvetica Neue"/>
                <a:cs typeface="Helvetica Neue"/>
                <a:sym typeface="Helvetica Neue"/>
              </a:rPr>
              <a:t>Dry Cleaner Ad Bags</a:t>
            </a:r>
            <a:endParaRPr/>
          </a:p>
        </p:txBody>
      </p:sp>
      <p:sp>
        <p:nvSpPr>
          <p:cNvPr id="516" name="Google Shape;516;p74"/>
          <p:cNvSpPr/>
          <p:nvPr/>
        </p:nvSpPr>
        <p:spPr>
          <a:xfrm>
            <a:off x="1047750" y="2603500"/>
            <a:ext cx="6103800" cy="324000"/>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None/>
            </a:pPr>
            <a:r>
              <a:rPr lang="en-US" sz="1600">
                <a:solidFill>
                  <a:srgbClr val="120B7C"/>
                </a:solidFill>
                <a:latin typeface="Arial"/>
                <a:ea typeface="Arial"/>
                <a:cs typeface="Arial"/>
                <a:sym typeface="Arial"/>
              </a:rPr>
              <a:t>	</a:t>
            </a:r>
            <a:endParaRPr/>
          </a:p>
        </p:txBody>
      </p:sp>
      <p:sp>
        <p:nvSpPr>
          <p:cNvPr id="517" name="Google Shape;517;p74"/>
          <p:cNvSpPr txBox="1"/>
          <p:nvPr/>
        </p:nvSpPr>
        <p:spPr>
          <a:xfrm>
            <a:off x="152400" y="4224338"/>
            <a:ext cx="5029200" cy="611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i="1">
              <a:solidFill>
                <a:srgbClr val="120B7C"/>
              </a:solidFill>
              <a:latin typeface="Arial"/>
              <a:ea typeface="Arial"/>
              <a:cs typeface="Arial"/>
              <a:sym typeface="Arial"/>
            </a:endParaRPr>
          </a:p>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18" name="Google Shape;518;p74"/>
          <p:cNvSpPr txBox="1">
            <a:spLocks noGrp="1"/>
          </p:cNvSpPr>
          <p:nvPr>
            <p:ph type="body" idx="1"/>
          </p:nvPr>
        </p:nvSpPr>
        <p:spPr>
          <a:xfrm>
            <a:off x="296863" y="1490663"/>
            <a:ext cx="4846500" cy="4458300"/>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en-US" sz="1200" b="0" i="0" u="none" strike="noStrike" cap="none">
                <a:solidFill>
                  <a:schemeClr val="dk1"/>
                </a:solidFill>
                <a:latin typeface="Helvetica Neue"/>
                <a:ea typeface="Helvetica Neue"/>
                <a:cs typeface="Helvetica Neue"/>
                <a:sym typeface="Helvetica Neue"/>
              </a:rPr>
              <a:t>Massivemedia will deliver a professionally manages drycleaner advertising program with a drycleaner bag program at Dry Cleaners targeting your exact demographic.</a:t>
            </a:r>
            <a:endParaRPr/>
          </a:p>
          <a:p>
            <a:pPr marL="0" marR="0" lvl="0" indent="0" algn="l" rtl="0">
              <a:lnSpc>
                <a:spcPct val="95000"/>
              </a:lnSpc>
              <a:spcBef>
                <a:spcPts val="420"/>
              </a:spcBef>
              <a:spcAft>
                <a:spcPts val="0"/>
              </a:spcAft>
              <a:buNone/>
            </a:pPr>
            <a:endParaRPr sz="1200" b="0" i="0" u="none" strike="noStrike" cap="none">
              <a:solidFill>
                <a:schemeClr val="dk1"/>
              </a:solidFill>
              <a:latin typeface="Helvetica Neue"/>
              <a:ea typeface="Helvetica Neue"/>
              <a:cs typeface="Helvetica Neue"/>
              <a:sym typeface="Helvetica Neue"/>
            </a:endParaRPr>
          </a:p>
          <a:p>
            <a:pPr marL="0" marR="0" lvl="0" indent="0" algn="l" rtl="0">
              <a:lnSpc>
                <a:spcPct val="95000"/>
              </a:lnSpc>
              <a:spcBef>
                <a:spcPts val="420"/>
              </a:spcBef>
              <a:spcAft>
                <a:spcPts val="0"/>
              </a:spcAft>
              <a:buNone/>
            </a:pPr>
            <a:r>
              <a:rPr lang="en-US" sz="1200" b="0" i="0" u="sng" strike="noStrike" cap="none">
                <a:solidFill>
                  <a:schemeClr val="dk1"/>
                </a:solidFill>
                <a:latin typeface="Helvetica Neue"/>
                <a:ea typeface="Helvetica Neue"/>
                <a:cs typeface="Helvetica Neue"/>
                <a:sym typeface="Helvetica Neue"/>
              </a:rPr>
              <a:t>Program will include:</a:t>
            </a:r>
            <a:endParaRPr/>
          </a:p>
          <a:p>
            <a:pPr marL="0" marR="0" lvl="0" indent="0" algn="l" rtl="0">
              <a:lnSpc>
                <a:spcPct val="95000"/>
              </a:lnSpc>
              <a:spcBef>
                <a:spcPts val="420"/>
              </a:spcBef>
              <a:spcAft>
                <a:spcPts val="0"/>
              </a:spcAft>
              <a:buNone/>
            </a:pPr>
            <a:endParaRPr sz="1200" b="0" i="0" u="sng" strike="noStrike" cap="none">
              <a:solidFill>
                <a:schemeClr val="dk1"/>
              </a:solidFill>
              <a:latin typeface="Helvetica Neue"/>
              <a:ea typeface="Helvetica Neue"/>
              <a:cs typeface="Helvetica Neue"/>
              <a:sym typeface="Helvetica Neue"/>
            </a:endParaRPr>
          </a:p>
          <a:p>
            <a:pPr marL="0" marR="0" lvl="0" indent="0" algn="l" rtl="0">
              <a:lnSpc>
                <a:spcPct val="95000"/>
              </a:lnSpc>
              <a:spcBef>
                <a:spcPts val="420"/>
              </a:spcBef>
              <a:spcAft>
                <a:spcPts val="0"/>
              </a:spcAft>
              <a:buNone/>
            </a:pPr>
            <a:r>
              <a:rPr lang="en-US" sz="1200" b="0" i="0" u="none" strike="noStrike" cap="none">
                <a:solidFill>
                  <a:schemeClr val="dk1"/>
                </a:solidFill>
                <a:latin typeface="Helvetica Neue"/>
                <a:ea typeface="Helvetica Neue"/>
                <a:cs typeface="Helvetica Neue"/>
                <a:sym typeface="Helvetica Neue"/>
              </a:rPr>
              <a:t>- One roll of approximately 600 drycleaner  garment bags per location</a:t>
            </a:r>
            <a:endParaRPr/>
          </a:p>
          <a:p>
            <a:pPr marL="0" marR="0" lvl="0" indent="0" algn="l" rtl="0">
              <a:lnSpc>
                <a:spcPct val="95000"/>
              </a:lnSpc>
              <a:spcBef>
                <a:spcPts val="420"/>
              </a:spcBef>
              <a:spcAft>
                <a:spcPts val="0"/>
              </a:spcAft>
              <a:buClr>
                <a:srgbClr val="120B7C"/>
              </a:buClr>
              <a:buSzPts val="1200"/>
              <a:buFont typeface="Noto Sans Symbols"/>
              <a:buChar char="•"/>
            </a:pPr>
            <a:r>
              <a:rPr lang="en-US" sz="1200" b="0" i="0" u="none" strike="noStrike" cap="none">
                <a:solidFill>
                  <a:schemeClr val="dk1"/>
                </a:solidFill>
                <a:latin typeface="Helvetica Neue"/>
                <a:ea typeface="Helvetica Neue"/>
                <a:cs typeface="Helvetica Neue"/>
                <a:sym typeface="Helvetica Neue"/>
              </a:rPr>
              <a:t>1 Point of purchase display or window sign </a:t>
            </a:r>
            <a:endParaRPr/>
          </a:p>
          <a:p>
            <a:pPr marL="0" marR="0" lvl="0" indent="76200" algn="l" rtl="0">
              <a:lnSpc>
                <a:spcPct val="95000"/>
              </a:lnSpc>
              <a:spcBef>
                <a:spcPts val="420"/>
              </a:spcBef>
              <a:spcAft>
                <a:spcPts val="0"/>
              </a:spcAft>
              <a:buClr>
                <a:srgbClr val="120B7C"/>
              </a:buClr>
              <a:buSzPts val="1200"/>
              <a:buFont typeface="Noto Sans Symbols"/>
              <a:buNone/>
            </a:pPr>
            <a:endParaRPr sz="1200" b="0" i="0" u="none" strike="noStrike" cap="none">
              <a:solidFill>
                <a:schemeClr val="dk1"/>
              </a:solidFill>
              <a:latin typeface="Helvetica Neue"/>
              <a:ea typeface="Helvetica Neue"/>
              <a:cs typeface="Helvetica Neue"/>
              <a:sym typeface="Helvetica Neue"/>
            </a:endParaRPr>
          </a:p>
          <a:p>
            <a:pPr marL="0" marR="0" lvl="0" indent="0" algn="l" rtl="0">
              <a:lnSpc>
                <a:spcPct val="95000"/>
              </a:lnSpc>
              <a:spcBef>
                <a:spcPts val="420"/>
              </a:spcBef>
              <a:spcAft>
                <a:spcPts val="0"/>
              </a:spcAft>
              <a:buNone/>
            </a:pPr>
            <a:r>
              <a:rPr lang="en-US" sz="1200" b="0" i="0" u="none" strike="noStrike" cap="none">
                <a:solidFill>
                  <a:schemeClr val="dk1"/>
                </a:solidFill>
                <a:latin typeface="Helvetica Neue"/>
                <a:ea typeface="Helvetica Neue"/>
                <a:cs typeface="Helvetica Neue"/>
                <a:sym typeface="Helvetica Neue"/>
              </a:rPr>
              <a:t>Each roll will last approximately 45 days.  A second roll can be added </a:t>
            </a:r>
            <a:endParaRPr sz="1200" b="1" i="0" u="none" strike="noStrike" cap="none">
              <a:solidFill>
                <a:schemeClr val="dk1"/>
              </a:solidFill>
              <a:latin typeface="Helvetica Neue"/>
              <a:ea typeface="Helvetica Neue"/>
              <a:cs typeface="Helvetica Neue"/>
              <a:sym typeface="Helvetica Neue"/>
            </a:endParaRPr>
          </a:p>
          <a:p>
            <a:pPr marL="0" marR="0" lvl="0" indent="0" algn="l" rtl="0">
              <a:lnSpc>
                <a:spcPct val="95000"/>
              </a:lnSpc>
              <a:spcBef>
                <a:spcPts val="420"/>
              </a:spcBef>
              <a:spcAft>
                <a:spcPts val="0"/>
              </a:spcAft>
              <a:buNone/>
            </a:pPr>
            <a:endParaRPr sz="1200" b="1" i="0" u="none" strike="noStrike" cap="none">
              <a:solidFill>
                <a:schemeClr val="dk1"/>
              </a:solidFill>
              <a:latin typeface="Helvetica Neue"/>
              <a:ea typeface="Helvetica Neue"/>
              <a:cs typeface="Helvetica Neue"/>
              <a:sym typeface="Helvetica Neue"/>
            </a:endParaRPr>
          </a:p>
          <a:p>
            <a:pPr marL="0" marR="0" lvl="0" indent="0" algn="l" rtl="0">
              <a:lnSpc>
                <a:spcPct val="95000"/>
              </a:lnSpc>
              <a:spcBef>
                <a:spcPts val="350"/>
              </a:spcBef>
              <a:spcAft>
                <a:spcPts val="0"/>
              </a:spcAft>
              <a:buNone/>
            </a:pPr>
            <a:r>
              <a:rPr lang="en-US" sz="1000" b="0" i="0" u="none" strike="noStrike" cap="none">
                <a:solidFill>
                  <a:schemeClr val="dk1"/>
                </a:solidFill>
                <a:latin typeface="Helvetica Neue"/>
                <a:ea typeface="Helvetica Neue"/>
                <a:cs typeface="Helvetica Neue"/>
                <a:sym typeface="Helvetica Neue"/>
              </a:rPr>
              <a:t>Unit Size: 21 x 7x 40</a:t>
            </a:r>
            <a:endParaRPr/>
          </a:p>
          <a:p>
            <a:pPr marL="0" marR="0" lvl="0" indent="0" algn="l" rtl="0">
              <a:lnSpc>
                <a:spcPct val="100000"/>
              </a:lnSpc>
              <a:spcBef>
                <a:spcPts val="500"/>
              </a:spcBef>
              <a:spcAft>
                <a:spcPts val="0"/>
              </a:spcAft>
              <a:buClr>
                <a:schemeClr val="dk1"/>
              </a:buClr>
              <a:buSzPts val="1000"/>
              <a:buFont typeface="Noto Sans Symbols"/>
              <a:buNone/>
            </a:pPr>
            <a:r>
              <a:rPr lang="en-US" sz="1000" b="0" i="0" u="none" strike="noStrike" cap="none">
                <a:solidFill>
                  <a:schemeClr val="dk1"/>
                </a:solidFill>
                <a:latin typeface="Helvetica Neue"/>
                <a:ea typeface="Helvetica Neue"/>
                <a:cs typeface="Helvetica Neue"/>
                <a:sym typeface="Helvetica Neue"/>
              </a:rPr>
              <a:t>2 color printing  / 1 side</a:t>
            </a:r>
            <a:endParaRPr/>
          </a:p>
          <a:p>
            <a:pPr marL="0" marR="0" lvl="0" indent="0" algn="l" rtl="0">
              <a:lnSpc>
                <a:spcPct val="100000"/>
              </a:lnSpc>
              <a:spcBef>
                <a:spcPts val="500"/>
              </a:spcBef>
              <a:spcAft>
                <a:spcPts val="0"/>
              </a:spcAft>
              <a:buClr>
                <a:schemeClr val="dk1"/>
              </a:buClr>
              <a:buSzPts val="1000"/>
              <a:buFont typeface="Noto Sans Symbols"/>
              <a:buNone/>
            </a:pPr>
            <a:r>
              <a:rPr lang="en-US" sz="1000" b="0" i="0" u="none" strike="noStrike" cap="none">
                <a:solidFill>
                  <a:schemeClr val="dk1"/>
                </a:solidFill>
                <a:latin typeface="Helvetica Neue"/>
                <a:ea typeface="Helvetica Neue"/>
                <a:cs typeface="Helvetica Neue"/>
                <a:sym typeface="Helvetica Neue"/>
              </a:rPr>
              <a:t>Discounts will apply when the program reaches 100 dry cleaners and 200 dry cleaners</a:t>
            </a:r>
            <a:endParaRPr/>
          </a:p>
          <a:p>
            <a:pPr marL="0" marR="0" lvl="0" indent="0" algn="l" rtl="0">
              <a:lnSpc>
                <a:spcPct val="95000"/>
              </a:lnSpc>
              <a:spcBef>
                <a:spcPts val="350"/>
              </a:spcBef>
              <a:spcAft>
                <a:spcPts val="0"/>
              </a:spcAft>
              <a:buNone/>
            </a:pPr>
            <a:endParaRPr sz="1000" b="0" i="0" u="none" strike="noStrike" cap="none">
              <a:solidFill>
                <a:srgbClr val="120B7C"/>
              </a:solidFill>
              <a:latin typeface="Helvetica Neue"/>
              <a:ea typeface="Helvetica Neue"/>
              <a:cs typeface="Helvetica Neue"/>
              <a:sym typeface="Helvetica Neue"/>
            </a:endParaRPr>
          </a:p>
          <a:p>
            <a:pPr marL="0" marR="0" lvl="0" indent="0" algn="l" rtl="0">
              <a:lnSpc>
                <a:spcPct val="95000"/>
              </a:lnSpc>
              <a:spcBef>
                <a:spcPts val="420"/>
              </a:spcBef>
              <a:spcAft>
                <a:spcPts val="0"/>
              </a:spcAft>
              <a:buNone/>
            </a:pPr>
            <a:endParaRPr sz="1200" b="1" i="0" u="none" strike="noStrike" cap="none">
              <a:solidFill>
                <a:srgbClr val="120B7C"/>
              </a:solidFill>
              <a:latin typeface="Helvetica Neue"/>
              <a:ea typeface="Helvetica Neue"/>
              <a:cs typeface="Helvetica Neue"/>
              <a:sym typeface="Helvetica Neue"/>
            </a:endParaRPr>
          </a:p>
          <a:p>
            <a:pPr marL="0" marR="0" lvl="0" indent="0" algn="l" rtl="0">
              <a:lnSpc>
                <a:spcPct val="95000"/>
              </a:lnSpc>
              <a:spcBef>
                <a:spcPts val="420"/>
              </a:spcBef>
              <a:spcAft>
                <a:spcPts val="0"/>
              </a:spcAft>
              <a:buNone/>
            </a:pPr>
            <a:endParaRPr sz="1200" b="1" i="0" u="none" strike="noStrike" cap="none">
              <a:solidFill>
                <a:srgbClr val="120B7C"/>
              </a:solidFill>
              <a:latin typeface="Helvetica Neue"/>
              <a:ea typeface="Helvetica Neue"/>
              <a:cs typeface="Helvetica Neue"/>
              <a:sym typeface="Helvetica Neue"/>
            </a:endParaRPr>
          </a:p>
          <a:p>
            <a:pPr marL="0" marR="0" lvl="0" indent="0" algn="l" rtl="0">
              <a:lnSpc>
                <a:spcPct val="95000"/>
              </a:lnSpc>
              <a:spcBef>
                <a:spcPts val="420"/>
              </a:spcBef>
              <a:spcAft>
                <a:spcPts val="0"/>
              </a:spcAft>
              <a:buNone/>
            </a:pPr>
            <a:endParaRPr sz="1200" b="1" i="0" u="none" strike="noStrike" cap="none">
              <a:solidFill>
                <a:srgbClr val="120B7C"/>
              </a:solidFill>
              <a:latin typeface="Helvetica Neue"/>
              <a:ea typeface="Helvetica Neue"/>
              <a:cs typeface="Helvetica Neue"/>
              <a:sym typeface="Helvetica Neue"/>
            </a:endParaRPr>
          </a:p>
          <a:p>
            <a:pPr marL="0" marR="0" lvl="0" indent="0" algn="l" rtl="0">
              <a:lnSpc>
                <a:spcPct val="95000"/>
              </a:lnSpc>
              <a:spcBef>
                <a:spcPts val="420"/>
              </a:spcBef>
              <a:spcAft>
                <a:spcPts val="0"/>
              </a:spcAft>
              <a:buNone/>
            </a:pPr>
            <a:endParaRPr sz="1200" b="1" i="0" u="none" strike="noStrike" cap="none">
              <a:solidFill>
                <a:srgbClr val="120B7C"/>
              </a:solidFill>
              <a:latin typeface="Helvetica Neue"/>
              <a:ea typeface="Helvetica Neue"/>
              <a:cs typeface="Helvetica Neue"/>
              <a:sym typeface="Helvetica Neue"/>
            </a:endParaRPr>
          </a:p>
        </p:txBody>
      </p:sp>
      <p:pic>
        <p:nvPicPr>
          <p:cNvPr id="519" name="Google Shape;519;p74" descr="DryCleanerBagad.jpg"/>
          <p:cNvPicPr preferRelativeResize="0"/>
          <p:nvPr/>
        </p:nvPicPr>
        <p:blipFill rotWithShape="1">
          <a:blip r:embed="rId3">
            <a:alphaModFix/>
          </a:blip>
          <a:srcRect/>
          <a:stretch/>
        </p:blipFill>
        <p:spPr>
          <a:xfrm>
            <a:off x="5667555" y="1415844"/>
            <a:ext cx="3133918" cy="4232893"/>
          </a:xfrm>
          <a:prstGeom prst="rect">
            <a:avLst/>
          </a:prstGeom>
          <a:noFill/>
          <a:ln>
            <a:noFill/>
          </a:ln>
        </p:spPr>
      </p:pic>
      <p:sp>
        <p:nvSpPr>
          <p:cNvPr id="520" name="Google Shape;520;p74"/>
          <p:cNvSpPr/>
          <p:nvPr/>
        </p:nvSpPr>
        <p:spPr>
          <a:xfrm>
            <a:off x="0" y="6146800"/>
            <a:ext cx="9144000" cy="762000"/>
          </a:xfrm>
          <a:prstGeom prst="rect">
            <a:avLst/>
          </a:prstGeom>
          <a:solidFill>
            <a:srgbClr val="1A2D7B"/>
          </a:solidFill>
          <a:ln w="9525" cap="flat" cmpd="sng">
            <a:solidFill>
              <a:srgbClr val="4A7EBB"/>
            </a:solidFill>
            <a:prstDash val="solid"/>
            <a:miter lim="800000"/>
            <a:headEnd type="none" w="sm" len="sm"/>
            <a:tailEnd type="none" w="sm" len="sm"/>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21" name="Google Shape;521;p74"/>
          <p:cNvSpPr txBox="1"/>
          <p:nvPr/>
        </p:nvSpPr>
        <p:spPr>
          <a:xfrm>
            <a:off x="3814763" y="6269038"/>
            <a:ext cx="4853100" cy="7161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a:solidFill>
                  <a:schemeClr val="lt1"/>
                </a:solidFill>
                <a:latin typeface="Gill Sans"/>
                <a:ea typeface="Gill Sans"/>
                <a:cs typeface="Gill Sans"/>
                <a:sym typeface="Gill Sans"/>
              </a:rPr>
              <a:t>MASSIVEMEDIA</a:t>
            </a:r>
            <a:endParaRPr/>
          </a:p>
        </p:txBody>
      </p:sp>
      <p:sp>
        <p:nvSpPr>
          <p:cNvPr id="522" name="Google Shape;522;p74"/>
          <p:cNvSpPr/>
          <p:nvPr/>
        </p:nvSpPr>
        <p:spPr>
          <a:xfrm>
            <a:off x="6241256" y="450586"/>
            <a:ext cx="2606400" cy="321600"/>
          </a:xfrm>
          <a:prstGeom prst="rect">
            <a:avLst/>
          </a:prstGeom>
          <a:solidFill>
            <a:srgbClr val="2626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26"/>
        <p:cNvGrpSpPr/>
        <p:nvPr/>
      </p:nvGrpSpPr>
      <p:grpSpPr>
        <a:xfrm>
          <a:off x="0" y="0"/>
          <a:ext cx="0" cy="0"/>
          <a:chOff x="0" y="0"/>
          <a:chExt cx="0" cy="0"/>
        </a:xfrm>
      </p:grpSpPr>
      <p:sp>
        <p:nvSpPr>
          <p:cNvPr id="527" name="Google Shape;527;p75"/>
          <p:cNvSpPr txBox="1"/>
          <p:nvPr/>
        </p:nvSpPr>
        <p:spPr>
          <a:xfrm>
            <a:off x="320675" y="946150"/>
            <a:ext cx="7997825" cy="71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rgbClr val="3F3F3F"/>
                </a:solidFill>
                <a:latin typeface="Helvetica Neue"/>
                <a:ea typeface="Helvetica Neue"/>
                <a:cs typeface="Helvetica Neue"/>
                <a:sym typeface="Helvetica Neue"/>
              </a:rPr>
              <a:t>Pizza Toppers in Chain Restaurants Pricing Proposal</a:t>
            </a:r>
            <a:endParaRPr/>
          </a:p>
          <a:p>
            <a:pPr marL="0" marR="0" lvl="0" indent="0" algn="l" rtl="0">
              <a:spcBef>
                <a:spcPts val="0"/>
              </a:spcBef>
              <a:spcAft>
                <a:spcPts val="0"/>
              </a:spcAft>
              <a:buNone/>
            </a:pPr>
            <a:endParaRPr sz="2400" b="1">
              <a:solidFill>
                <a:srgbClr val="000000"/>
              </a:solidFill>
              <a:latin typeface="Helvetica Neue"/>
              <a:ea typeface="Helvetica Neue"/>
              <a:cs typeface="Helvetica Neue"/>
              <a:sym typeface="Helvetica Neue"/>
            </a:endParaRPr>
          </a:p>
        </p:txBody>
      </p:sp>
      <p:sp>
        <p:nvSpPr>
          <p:cNvPr id="528" name="Google Shape;528;p75"/>
          <p:cNvSpPr txBox="1"/>
          <p:nvPr/>
        </p:nvSpPr>
        <p:spPr>
          <a:xfrm>
            <a:off x="320675" y="1765300"/>
            <a:ext cx="4664075" cy="2466975"/>
          </a:xfrm>
          <a:prstGeom prst="rect">
            <a:avLst/>
          </a:prstGeom>
          <a:noFill/>
          <a:ln>
            <a:noFill/>
          </a:ln>
        </p:spPr>
        <p:txBody>
          <a:bodyPr spcFirstLastPara="1" wrap="square" lIns="91425" tIns="45700" rIns="91425" bIns="45700" anchor="t" anchorCtr="0">
            <a:noAutofit/>
          </a:bodyPr>
          <a:lstStyle/>
          <a:p>
            <a:pPr marL="228600" marR="0" lvl="0" indent="-228600" algn="l" rtl="0">
              <a:spcBef>
                <a:spcPts val="0"/>
              </a:spcBef>
              <a:spcAft>
                <a:spcPts val="0"/>
              </a:spcAft>
              <a:buNone/>
            </a:pPr>
            <a:r>
              <a:rPr lang="en-US" sz="1200">
                <a:solidFill>
                  <a:schemeClr val="dk1"/>
                </a:solidFill>
                <a:latin typeface="Arial"/>
                <a:ea typeface="Arial"/>
                <a:cs typeface="Arial"/>
                <a:sym typeface="Arial"/>
              </a:rPr>
              <a:t>Package 1:  10 pizza places per market  </a:t>
            </a:r>
            <a:endParaRPr sz="1200">
              <a:solidFill>
                <a:schemeClr val="dk1"/>
              </a:solidFill>
            </a:endParaRPr>
          </a:p>
          <a:p>
            <a:pPr marL="228600" marR="0" lvl="0" indent="-228600" algn="l" rtl="0">
              <a:spcBef>
                <a:spcPts val="0"/>
              </a:spcBef>
              <a:spcAft>
                <a:spcPts val="0"/>
              </a:spcAft>
              <a:buNone/>
            </a:pPr>
            <a:r>
              <a:rPr lang="en-US" sz="1200">
                <a:solidFill>
                  <a:schemeClr val="dk1"/>
                </a:solidFill>
                <a:latin typeface="Arial"/>
                <a:ea typeface="Arial"/>
                <a:cs typeface="Arial"/>
                <a:sym typeface="Arial"/>
              </a:rPr>
              <a:t>Package 2:  25 pizza Places per market  </a:t>
            </a:r>
            <a:endParaRPr sz="1200">
              <a:solidFill>
                <a:schemeClr val="dk1"/>
              </a:solidFill>
            </a:endParaRPr>
          </a:p>
          <a:p>
            <a:pPr marL="228600" marR="0" lvl="0" indent="-228600" algn="l" rtl="0">
              <a:spcBef>
                <a:spcPts val="0"/>
              </a:spcBef>
              <a:spcAft>
                <a:spcPts val="0"/>
              </a:spcAft>
              <a:buNone/>
            </a:pPr>
            <a:r>
              <a:rPr lang="en-US" sz="1200">
                <a:solidFill>
                  <a:schemeClr val="dk1"/>
                </a:solidFill>
                <a:latin typeface="Arial"/>
                <a:ea typeface="Arial"/>
                <a:cs typeface="Arial"/>
                <a:sym typeface="Arial"/>
              </a:rPr>
              <a:t>Package 3   50 Pizza Places per market </a:t>
            </a:r>
            <a:endParaRPr sz="1200">
              <a:solidFill>
                <a:schemeClr val="dk1"/>
              </a:solidFill>
              <a:latin typeface="Arial"/>
              <a:ea typeface="Arial"/>
              <a:cs typeface="Arial"/>
              <a:sym typeface="Arial"/>
            </a:endParaRPr>
          </a:p>
          <a:p>
            <a:pPr marL="228600" marR="0" lvl="0" indent="-228600" algn="l" rtl="0">
              <a:spcBef>
                <a:spcPts val="0"/>
              </a:spcBef>
              <a:spcAft>
                <a:spcPts val="0"/>
              </a:spcAft>
              <a:buNone/>
            </a:pPr>
            <a:r>
              <a:rPr lang="en-US" sz="1200">
                <a:solidFill>
                  <a:schemeClr val="dk1"/>
                </a:solidFill>
                <a:latin typeface="Arial"/>
                <a:ea typeface="Arial"/>
                <a:cs typeface="Arial"/>
                <a:sym typeface="Arial"/>
              </a:rPr>
              <a:t>Ads are ½ page ads and Dominoes, Papa Johns, or Pizza Hut get half of that. 81/2” x 11” are available at a 15% premium</a:t>
            </a:r>
            <a:endParaRPr/>
          </a:p>
          <a:p>
            <a:pPr marL="228600" marR="0" lvl="0" indent="-228600" algn="l" rtl="0">
              <a:spcBef>
                <a:spcPts val="0"/>
              </a:spcBef>
              <a:spcAft>
                <a:spcPts val="0"/>
              </a:spcAft>
              <a:buNone/>
            </a:pPr>
            <a:r>
              <a:rPr lang="en-US" sz="1200">
                <a:solidFill>
                  <a:schemeClr val="dk1"/>
                </a:solidFill>
                <a:latin typeface="Arial"/>
                <a:ea typeface="Arial"/>
                <a:cs typeface="Arial"/>
                <a:sym typeface="Arial"/>
              </a:rPr>
              <a:t>Additional sizes are available.  10,000 pieces per outlet.</a:t>
            </a:r>
            <a:endParaRPr/>
          </a:p>
          <a:p>
            <a:pPr marL="228600" marR="0" lvl="0" indent="-228600" algn="l" rtl="0">
              <a:spcBef>
                <a:spcPts val="0"/>
              </a:spcBef>
              <a:spcAft>
                <a:spcPts val="0"/>
              </a:spcAft>
              <a:buNone/>
            </a:pPr>
            <a:endParaRPr sz="1200">
              <a:solidFill>
                <a:schemeClr val="dk1"/>
              </a:solidFill>
              <a:latin typeface="Helvetica Neue"/>
              <a:ea typeface="Helvetica Neue"/>
              <a:cs typeface="Helvetica Neue"/>
              <a:sym typeface="Helvetica Neue"/>
            </a:endParaRPr>
          </a:p>
          <a:p>
            <a:pPr marL="228600" marR="0" lvl="0" indent="-228600" algn="l" rtl="0">
              <a:spcBef>
                <a:spcPts val="0"/>
              </a:spcBef>
              <a:spcAft>
                <a:spcPts val="0"/>
              </a:spcAft>
              <a:buNone/>
            </a:pPr>
            <a:endParaRPr sz="1200">
              <a:solidFill>
                <a:schemeClr val="dk1"/>
              </a:solidFill>
              <a:latin typeface="Helvetica Neue"/>
              <a:ea typeface="Helvetica Neue"/>
              <a:cs typeface="Helvetica Neue"/>
              <a:sym typeface="Helvetica Neue"/>
            </a:endParaRPr>
          </a:p>
          <a:p>
            <a:pPr marL="228600" marR="0" lvl="0" indent="-228600" algn="l" rtl="0">
              <a:spcBef>
                <a:spcPts val="0"/>
              </a:spcBef>
              <a:spcAft>
                <a:spcPts val="0"/>
              </a:spcAft>
              <a:buNone/>
            </a:pPr>
            <a:endParaRPr sz="1200">
              <a:solidFill>
                <a:schemeClr val="dk1"/>
              </a:solidFill>
              <a:latin typeface="Helvetica Neue"/>
              <a:ea typeface="Helvetica Neue"/>
              <a:cs typeface="Helvetica Neue"/>
              <a:sym typeface="Helvetica Neue"/>
            </a:endParaRPr>
          </a:p>
          <a:p>
            <a:pPr marL="228600" marR="0" lvl="0" indent="-228600" algn="l" rtl="0">
              <a:spcBef>
                <a:spcPts val="0"/>
              </a:spcBef>
              <a:spcAft>
                <a:spcPts val="0"/>
              </a:spcAft>
              <a:buNone/>
            </a:pPr>
            <a:endParaRPr sz="1200">
              <a:solidFill>
                <a:schemeClr val="dk1"/>
              </a:solidFill>
              <a:latin typeface="Helvetica Neue"/>
              <a:ea typeface="Helvetica Neue"/>
              <a:cs typeface="Helvetica Neue"/>
              <a:sym typeface="Helvetica Neue"/>
            </a:endParaRPr>
          </a:p>
          <a:p>
            <a:pPr marL="228600" marR="0" lvl="0" indent="-228600" algn="l" rtl="0">
              <a:spcBef>
                <a:spcPts val="0"/>
              </a:spcBef>
              <a:spcAft>
                <a:spcPts val="0"/>
              </a:spcAft>
              <a:buNone/>
            </a:pPr>
            <a:endParaRPr sz="1200">
              <a:solidFill>
                <a:schemeClr val="dk1"/>
              </a:solidFill>
              <a:latin typeface="Helvetica Neue"/>
              <a:ea typeface="Helvetica Neue"/>
              <a:cs typeface="Helvetica Neue"/>
              <a:sym typeface="Helvetica Neue"/>
            </a:endParaRPr>
          </a:p>
        </p:txBody>
      </p:sp>
      <p:pic>
        <p:nvPicPr>
          <p:cNvPr id="529" name="Google Shape;529;p75" descr="https://lh6.googleusercontent.com/-uT3TtYrjQHk/SvQvP-9SS8I/AAAAAAAAAMY/8d60JjKO9Yw/w212-h159-k/Dominos%2BAD%2Bon%2Bbox1.jpg"/>
          <p:cNvPicPr preferRelativeResize="0"/>
          <p:nvPr/>
        </p:nvPicPr>
        <p:blipFill rotWithShape="1">
          <a:blip r:embed="rId3">
            <a:alphaModFix/>
          </a:blip>
          <a:srcRect/>
          <a:stretch/>
        </p:blipFill>
        <p:spPr>
          <a:xfrm>
            <a:off x="3322638" y="3592513"/>
            <a:ext cx="2259012" cy="1693862"/>
          </a:xfrm>
          <a:prstGeom prst="rect">
            <a:avLst/>
          </a:prstGeom>
          <a:noFill/>
          <a:ln>
            <a:noFill/>
          </a:ln>
        </p:spPr>
      </p:pic>
      <p:pic>
        <p:nvPicPr>
          <p:cNvPr id="530" name="Google Shape;530;p75" descr="TustinToyota.jpg"/>
          <p:cNvPicPr preferRelativeResize="0"/>
          <p:nvPr/>
        </p:nvPicPr>
        <p:blipFill rotWithShape="1">
          <a:blip r:embed="rId4">
            <a:alphaModFix/>
          </a:blip>
          <a:srcRect/>
          <a:stretch/>
        </p:blipFill>
        <p:spPr>
          <a:xfrm>
            <a:off x="5881688" y="3557588"/>
            <a:ext cx="2682875" cy="1728787"/>
          </a:xfrm>
          <a:prstGeom prst="rect">
            <a:avLst/>
          </a:prstGeom>
          <a:noFill/>
          <a:ln>
            <a:noFill/>
          </a:ln>
        </p:spPr>
      </p:pic>
      <p:pic>
        <p:nvPicPr>
          <p:cNvPr id="531" name="Google Shape;531;p75" descr="PH-Raincoat-client_gif.jpg"/>
          <p:cNvPicPr preferRelativeResize="0"/>
          <p:nvPr/>
        </p:nvPicPr>
        <p:blipFill rotWithShape="1">
          <a:blip r:embed="rId5">
            <a:alphaModFix/>
          </a:blip>
          <a:srcRect/>
          <a:stretch/>
        </p:blipFill>
        <p:spPr>
          <a:xfrm>
            <a:off x="487363" y="3590925"/>
            <a:ext cx="2673350" cy="1739900"/>
          </a:xfrm>
          <a:prstGeom prst="rect">
            <a:avLst/>
          </a:prstGeom>
          <a:noFill/>
          <a:ln>
            <a:noFill/>
          </a:ln>
        </p:spPr>
      </p:pic>
      <p:sp>
        <p:nvSpPr>
          <p:cNvPr id="532" name="Google Shape;532;p75"/>
          <p:cNvSpPr/>
          <p:nvPr/>
        </p:nvSpPr>
        <p:spPr>
          <a:xfrm>
            <a:off x="0" y="6146800"/>
            <a:ext cx="9144000" cy="762000"/>
          </a:xfrm>
          <a:prstGeom prst="rect">
            <a:avLst/>
          </a:prstGeom>
          <a:solidFill>
            <a:srgbClr val="1A2D7B"/>
          </a:solidFill>
          <a:ln w="9525" cap="flat" cmpd="sng">
            <a:solidFill>
              <a:srgbClr val="4A7EBB"/>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33" name="Google Shape;533;p75"/>
          <p:cNvSpPr txBox="1"/>
          <p:nvPr/>
        </p:nvSpPr>
        <p:spPr>
          <a:xfrm>
            <a:off x="3814763" y="6269038"/>
            <a:ext cx="4852987" cy="71596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a:solidFill>
                  <a:schemeClr val="lt1"/>
                </a:solidFill>
                <a:latin typeface="Gill Sans"/>
                <a:ea typeface="Gill Sans"/>
                <a:cs typeface="Gill Sans"/>
                <a:sym typeface="Gill Sans"/>
              </a:rPr>
              <a:t>MASSIVEMEDIA</a:t>
            </a:r>
            <a:endParaRPr/>
          </a:p>
        </p:txBody>
      </p:sp>
      <p:sp>
        <p:nvSpPr>
          <p:cNvPr id="534" name="Google Shape;534;p75"/>
          <p:cNvSpPr/>
          <p:nvPr/>
        </p:nvSpPr>
        <p:spPr>
          <a:xfrm>
            <a:off x="6241256" y="450586"/>
            <a:ext cx="2606411" cy="321733"/>
          </a:xfrm>
          <a:prstGeom prst="rect">
            <a:avLst/>
          </a:prstGeom>
          <a:solidFill>
            <a:srgbClr val="2626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39"/>
        <p:cNvGrpSpPr/>
        <p:nvPr/>
      </p:nvGrpSpPr>
      <p:grpSpPr>
        <a:xfrm>
          <a:off x="0" y="0"/>
          <a:ext cx="0" cy="0"/>
          <a:chOff x="0" y="0"/>
          <a:chExt cx="0" cy="0"/>
        </a:xfrm>
      </p:grpSpPr>
      <p:sp>
        <p:nvSpPr>
          <p:cNvPr id="540" name="Google Shape;540;p76"/>
          <p:cNvSpPr txBox="1">
            <a:spLocks noGrp="1"/>
          </p:cNvSpPr>
          <p:nvPr>
            <p:ph type="title"/>
          </p:nvPr>
        </p:nvSpPr>
        <p:spPr>
          <a:xfrm>
            <a:off x="285750" y="908050"/>
            <a:ext cx="8312150" cy="44767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1600" b="1" i="0" u="none" strike="noStrike" cap="none">
                <a:solidFill>
                  <a:srgbClr val="0C0C0C"/>
                </a:solidFill>
                <a:latin typeface="Arial"/>
                <a:ea typeface="Arial"/>
                <a:cs typeface="Arial"/>
                <a:sym typeface="Arial"/>
              </a:rPr>
              <a:t>Coasters and Other in Bar Options</a:t>
            </a:r>
            <a:endParaRPr/>
          </a:p>
        </p:txBody>
      </p:sp>
      <p:sp>
        <p:nvSpPr>
          <p:cNvPr id="541" name="Google Shape;541;p76"/>
          <p:cNvSpPr txBox="1">
            <a:spLocks noGrp="1"/>
          </p:cNvSpPr>
          <p:nvPr>
            <p:ph type="body" idx="1"/>
          </p:nvPr>
        </p:nvSpPr>
        <p:spPr>
          <a:xfrm>
            <a:off x="265113" y="1497013"/>
            <a:ext cx="5006975" cy="3824287"/>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120B7C"/>
              </a:solidFill>
              <a:latin typeface="Arial"/>
              <a:ea typeface="Arial"/>
              <a:cs typeface="Arial"/>
              <a:sym typeface="Arial"/>
            </a:endParaRPr>
          </a:p>
          <a:p>
            <a:pPr marL="0" marR="0" lvl="0" indent="0" algn="l" rtl="0">
              <a:lnSpc>
                <a:spcPct val="95000"/>
              </a:lnSpc>
              <a:spcBef>
                <a:spcPts val="0"/>
              </a:spcBef>
              <a:spcAft>
                <a:spcPts val="0"/>
              </a:spcAft>
              <a:buClr>
                <a:srgbClr val="0C0C0C"/>
              </a:buClr>
              <a:buSzPts val="1200"/>
              <a:buFont typeface="Noto Sans Symbols"/>
              <a:buNone/>
            </a:pPr>
            <a:r>
              <a:rPr lang="en-US" sz="1200" b="0" i="0" u="none" strike="noStrike" cap="none">
                <a:solidFill>
                  <a:srgbClr val="0C0C0C"/>
                </a:solidFill>
                <a:latin typeface="Arial"/>
                <a:ea typeface="Arial"/>
                <a:cs typeface="Arial"/>
                <a:sym typeface="Arial"/>
              </a:rPr>
              <a:t>Massivemedia can produce and coordinate an In-bar marketing effort that will target specific restaurants with bars that will reach the clientele you are addressing. When patrons enter the bars they will be surrounded by your clients branding including in bar napkins and coasters. </a:t>
            </a:r>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0C0C0C"/>
              </a:solidFill>
              <a:latin typeface="Arial"/>
              <a:ea typeface="Arial"/>
              <a:cs typeface="Arial"/>
              <a:sym typeface="Arial"/>
            </a:endParaRPr>
          </a:p>
          <a:p>
            <a:pPr marL="0" marR="0" lvl="0" indent="0" algn="l" rtl="0">
              <a:lnSpc>
                <a:spcPct val="95000"/>
              </a:lnSpc>
              <a:spcBef>
                <a:spcPts val="0"/>
              </a:spcBef>
              <a:spcAft>
                <a:spcPts val="0"/>
              </a:spcAft>
              <a:buClr>
                <a:srgbClr val="0C0C0C"/>
              </a:buClr>
              <a:buSzPts val="1200"/>
              <a:buFont typeface="Noto Sans Symbols"/>
              <a:buNone/>
            </a:pPr>
            <a:r>
              <a:rPr lang="en-US" sz="1200" b="0" i="0" u="none" strike="noStrike" cap="none">
                <a:solidFill>
                  <a:srgbClr val="0C0C0C"/>
                </a:solidFill>
                <a:latin typeface="Arial"/>
                <a:ea typeface="Arial"/>
                <a:cs typeface="Arial"/>
                <a:sym typeface="Arial"/>
              </a:rPr>
              <a:t>A standard 10 bars per market program can be increased to reach a wider target.  We can also add posters, glassware, and other custom options.</a:t>
            </a:r>
            <a:endParaRPr/>
          </a:p>
        </p:txBody>
      </p:sp>
      <p:sp>
        <p:nvSpPr>
          <p:cNvPr id="542" name="Google Shape;542;p76"/>
          <p:cNvSpPr/>
          <p:nvPr/>
        </p:nvSpPr>
        <p:spPr>
          <a:xfrm>
            <a:off x="1047750" y="2603500"/>
            <a:ext cx="6103938" cy="323850"/>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None/>
            </a:pPr>
            <a:r>
              <a:rPr lang="en-US" sz="1600">
                <a:solidFill>
                  <a:srgbClr val="120B7C"/>
                </a:solidFill>
                <a:latin typeface="Arial"/>
                <a:ea typeface="Arial"/>
                <a:cs typeface="Arial"/>
                <a:sym typeface="Arial"/>
              </a:rPr>
              <a:t>	</a:t>
            </a:r>
            <a:endParaRPr/>
          </a:p>
        </p:txBody>
      </p:sp>
      <p:sp>
        <p:nvSpPr>
          <p:cNvPr id="543" name="Google Shape;543;p76"/>
          <p:cNvSpPr txBox="1"/>
          <p:nvPr/>
        </p:nvSpPr>
        <p:spPr>
          <a:xfrm>
            <a:off x="152400" y="4224338"/>
            <a:ext cx="5029200" cy="6111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i="1">
              <a:solidFill>
                <a:srgbClr val="120B7C"/>
              </a:solidFill>
              <a:latin typeface="Arial"/>
              <a:ea typeface="Arial"/>
              <a:cs typeface="Arial"/>
              <a:sym typeface="Arial"/>
            </a:endParaRPr>
          </a:p>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544" name="Google Shape;544;p76" descr="IMG_0478"/>
          <p:cNvPicPr preferRelativeResize="0"/>
          <p:nvPr/>
        </p:nvPicPr>
        <p:blipFill rotWithShape="1">
          <a:blip r:embed="rId3">
            <a:alphaModFix/>
          </a:blip>
          <a:srcRect/>
          <a:stretch/>
        </p:blipFill>
        <p:spPr>
          <a:xfrm>
            <a:off x="5754688" y="1554163"/>
            <a:ext cx="3108325" cy="2332037"/>
          </a:xfrm>
          <a:prstGeom prst="rect">
            <a:avLst/>
          </a:prstGeom>
          <a:noFill/>
          <a:ln w="28575" cap="flat" cmpd="sng">
            <a:solidFill>
              <a:srgbClr val="120B7C"/>
            </a:solidFill>
            <a:prstDash val="solid"/>
            <a:miter lim="800000"/>
            <a:headEnd type="none" w="sm" len="sm"/>
            <a:tailEnd type="none" w="sm" len="sm"/>
          </a:ln>
        </p:spPr>
      </p:pic>
      <p:pic>
        <p:nvPicPr>
          <p:cNvPr id="545" name="Google Shape;545;p76" descr="louisville1.jpg"/>
          <p:cNvPicPr preferRelativeResize="0"/>
          <p:nvPr/>
        </p:nvPicPr>
        <p:blipFill rotWithShape="1">
          <a:blip r:embed="rId4">
            <a:alphaModFix/>
          </a:blip>
          <a:srcRect/>
          <a:stretch/>
        </p:blipFill>
        <p:spPr>
          <a:xfrm>
            <a:off x="5765800" y="4013200"/>
            <a:ext cx="3121025" cy="2460625"/>
          </a:xfrm>
          <a:prstGeom prst="rect">
            <a:avLst/>
          </a:prstGeom>
          <a:noFill/>
          <a:ln>
            <a:noFill/>
          </a:ln>
        </p:spPr>
      </p:pic>
      <p:sp>
        <p:nvSpPr>
          <p:cNvPr id="546" name="Google Shape;546;p76"/>
          <p:cNvSpPr/>
          <p:nvPr/>
        </p:nvSpPr>
        <p:spPr>
          <a:xfrm>
            <a:off x="0" y="6146800"/>
            <a:ext cx="9144000" cy="762000"/>
          </a:xfrm>
          <a:prstGeom prst="rect">
            <a:avLst/>
          </a:prstGeom>
          <a:solidFill>
            <a:srgbClr val="1A2D7B"/>
          </a:solidFill>
          <a:ln w="9525" cap="flat" cmpd="sng">
            <a:solidFill>
              <a:srgbClr val="4A7EBB"/>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47" name="Google Shape;547;p76"/>
          <p:cNvSpPr/>
          <p:nvPr/>
        </p:nvSpPr>
        <p:spPr>
          <a:xfrm>
            <a:off x="7094915" y="6323964"/>
            <a:ext cx="1672253"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a:solidFill>
                  <a:schemeClr val="lt1"/>
                </a:solidFill>
                <a:latin typeface="Gill Sans"/>
                <a:ea typeface="Gill Sans"/>
                <a:cs typeface="Gill Sans"/>
                <a:sym typeface="Gill Sans"/>
              </a:rPr>
              <a:t>MASSIVEMEDIA</a:t>
            </a:r>
            <a:endParaRPr/>
          </a:p>
        </p:txBody>
      </p:sp>
      <p:sp>
        <p:nvSpPr>
          <p:cNvPr id="548" name="Google Shape;548;p76"/>
          <p:cNvSpPr/>
          <p:nvPr/>
        </p:nvSpPr>
        <p:spPr>
          <a:xfrm>
            <a:off x="500332" y="4137190"/>
            <a:ext cx="4572000" cy="116955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3F3F3F"/>
                </a:solidFill>
                <a:latin typeface="Arial"/>
                <a:ea typeface="Arial"/>
                <a:cs typeface="Arial"/>
                <a:sym typeface="Arial"/>
              </a:rPr>
              <a:t>Program includes:</a:t>
            </a:r>
            <a:endParaRPr/>
          </a:p>
          <a:p>
            <a:pPr marL="0" marR="0" lvl="0" indent="0" algn="l" rtl="0">
              <a:spcBef>
                <a:spcPts val="0"/>
              </a:spcBef>
              <a:spcAft>
                <a:spcPts val="0"/>
              </a:spcAft>
              <a:buNone/>
            </a:pPr>
            <a:r>
              <a:rPr lang="en-US" sz="1000">
                <a:solidFill>
                  <a:srgbClr val="0C0C0C"/>
                </a:solidFill>
                <a:latin typeface="Arial"/>
                <a:ea typeface="Arial"/>
                <a:cs typeface="Arial"/>
                <a:sym typeface="Arial"/>
              </a:rPr>
              <a:t>production and delivery of 1000 coasters to each selected bar</a:t>
            </a:r>
            <a:endParaRPr sz="1000">
              <a:solidFill>
                <a:srgbClr val="3F3F3F"/>
              </a:solidFill>
              <a:latin typeface="Arial"/>
              <a:ea typeface="Arial"/>
              <a:cs typeface="Arial"/>
              <a:sym typeface="Arial"/>
            </a:endParaRPr>
          </a:p>
          <a:p>
            <a:pPr marL="0" marR="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53"/>
        <p:cNvGrpSpPr/>
        <p:nvPr/>
      </p:nvGrpSpPr>
      <p:grpSpPr>
        <a:xfrm>
          <a:off x="0" y="0"/>
          <a:ext cx="0" cy="0"/>
          <a:chOff x="0" y="0"/>
          <a:chExt cx="0" cy="0"/>
        </a:xfrm>
      </p:grpSpPr>
      <p:sp>
        <p:nvSpPr>
          <p:cNvPr id="554" name="Google Shape;554;p77"/>
          <p:cNvSpPr txBox="1">
            <a:spLocks noGrp="1"/>
          </p:cNvSpPr>
          <p:nvPr>
            <p:ph type="title"/>
          </p:nvPr>
        </p:nvSpPr>
        <p:spPr>
          <a:xfrm>
            <a:off x="285750" y="908050"/>
            <a:ext cx="8312150" cy="44767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1600" b="1" i="0" u="none" strike="noStrike" cap="none">
                <a:solidFill>
                  <a:srgbClr val="3F3F3F"/>
                </a:solidFill>
                <a:latin typeface="Arial"/>
                <a:ea typeface="Arial"/>
                <a:cs typeface="Arial"/>
                <a:sym typeface="Arial"/>
              </a:rPr>
              <a:t>Window board Instore Posters</a:t>
            </a:r>
            <a:endParaRPr/>
          </a:p>
        </p:txBody>
      </p:sp>
      <p:sp>
        <p:nvSpPr>
          <p:cNvPr id="555" name="Google Shape;555;p77"/>
          <p:cNvSpPr txBox="1">
            <a:spLocks noGrp="1"/>
          </p:cNvSpPr>
          <p:nvPr>
            <p:ph type="body" idx="1"/>
          </p:nvPr>
        </p:nvSpPr>
        <p:spPr>
          <a:xfrm>
            <a:off x="296863" y="1573213"/>
            <a:ext cx="5102225" cy="4979987"/>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US" sz="1200" b="0" i="0" u="none" strike="noStrike" cap="none">
                <a:solidFill>
                  <a:schemeClr val="dk1"/>
                </a:solidFill>
                <a:latin typeface="Arial"/>
                <a:ea typeface="Arial"/>
                <a:cs typeface="Arial"/>
                <a:sym typeface="Arial"/>
              </a:rPr>
              <a:t>“Massivemedia  builds buzz with an  in store postering program targeting stores cleaners and delis around the market.</a:t>
            </a:r>
            <a:endParaRPr/>
          </a:p>
          <a:p>
            <a:pPr marL="0" marR="0" lvl="0" indent="0" algn="l" rtl="0">
              <a:lnSpc>
                <a:spcPct val="90000"/>
              </a:lnSpc>
              <a:spcBef>
                <a:spcPts val="30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lnSpc>
                <a:spcPct val="90000"/>
              </a:lnSpc>
              <a:spcBef>
                <a:spcPts val="300"/>
              </a:spcBef>
              <a:spcAft>
                <a:spcPts val="0"/>
              </a:spcAft>
              <a:buNone/>
            </a:pPr>
            <a:r>
              <a:rPr lang="en-US" sz="1200" b="0" i="0" u="none" strike="noStrike" cap="none">
                <a:solidFill>
                  <a:schemeClr val="dk1"/>
                </a:solidFill>
                <a:latin typeface="Arial"/>
                <a:ea typeface="Arial"/>
                <a:cs typeface="Arial"/>
                <a:sym typeface="Arial"/>
              </a:rPr>
              <a:t>Marketing experts target specific neighborhoods and  lifestyles  to reach your target.</a:t>
            </a:r>
            <a:endParaRPr/>
          </a:p>
          <a:p>
            <a:pPr marL="0" marR="0" lvl="0" indent="0" algn="l" rtl="0">
              <a:lnSpc>
                <a:spcPct val="90000"/>
              </a:lnSpc>
              <a:spcBef>
                <a:spcPts val="300"/>
              </a:spcBef>
              <a:spcAft>
                <a:spcPts val="0"/>
              </a:spcAft>
              <a:buNone/>
            </a:pPr>
            <a:r>
              <a:rPr lang="en-US" sz="1200" b="0" i="0" u="none" strike="noStrike" cap="none">
                <a:solidFill>
                  <a:schemeClr val="dk1"/>
                </a:solidFill>
                <a:latin typeface="Arial"/>
                <a:ea typeface="Arial"/>
                <a:cs typeface="Arial"/>
                <a:sym typeface="Arial"/>
              </a:rPr>
              <a:t>Posters are installed with the store owners permission and time is taken with each store owner to make sure  they understand our product</a:t>
            </a:r>
            <a:endParaRPr/>
          </a:p>
          <a:p>
            <a:pPr marL="0" marR="0" lvl="0" indent="0" algn="l" rtl="0">
              <a:lnSpc>
                <a:spcPct val="90000"/>
              </a:lnSpc>
              <a:spcBef>
                <a:spcPts val="300"/>
              </a:spcBef>
              <a:spcAft>
                <a:spcPts val="0"/>
              </a:spcAft>
              <a:buNone/>
            </a:pPr>
            <a:r>
              <a:rPr lang="en-US" sz="1200" b="0" i="0" u="none" strike="noStrike" cap="none">
                <a:solidFill>
                  <a:schemeClr val="dk1"/>
                </a:solidFill>
                <a:latin typeface="Arial"/>
                <a:ea typeface="Arial"/>
                <a:cs typeface="Arial"/>
                <a:sym typeface="Arial"/>
              </a:rPr>
              <a:t>In store posters are legal, long lasting, and have a great reach with each averaging over 500 to 5,000 potential viewers each day </a:t>
            </a:r>
            <a:endParaRPr/>
          </a:p>
          <a:p>
            <a:pPr marL="0" marR="0" lvl="0" indent="0" algn="l" rtl="0">
              <a:lnSpc>
                <a:spcPct val="90000"/>
              </a:lnSpc>
              <a:spcBef>
                <a:spcPts val="325"/>
              </a:spcBef>
              <a:spcAft>
                <a:spcPts val="0"/>
              </a:spcAft>
              <a:buNone/>
            </a:pPr>
            <a:endParaRPr sz="1300" b="0" i="0" u="none" strike="noStrike" cap="none">
              <a:solidFill>
                <a:schemeClr val="dk1"/>
              </a:solidFill>
              <a:latin typeface="Arial"/>
              <a:ea typeface="Arial"/>
              <a:cs typeface="Arial"/>
              <a:sym typeface="Arial"/>
            </a:endParaRPr>
          </a:p>
        </p:txBody>
      </p:sp>
      <p:sp>
        <p:nvSpPr>
          <p:cNvPr id="556" name="Google Shape;556;p77" descr="https://mail-attachment.googleusercontent.com/attachment/u/0/?ui=2&amp;ik=85b6e4f77f&amp;view=att&amp;th=138c0423ac4187f6&amp;attid=0.1&amp;disp=inline&amp;safe=1&amp;zw&amp;saduie=AG9B_P9HJ4tvY2HvHaTPNGCzdxVM&amp;sadet=1343255399109&amp;sads=r6FCQ0nNwNUTLCcrMdGoH0LEgzk"/>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557" name="Google Shape;557;p77"/>
          <p:cNvPicPr preferRelativeResize="0"/>
          <p:nvPr/>
        </p:nvPicPr>
        <p:blipFill rotWithShape="1">
          <a:blip r:embed="rId3">
            <a:alphaModFix/>
          </a:blip>
          <a:srcRect/>
          <a:stretch/>
        </p:blipFill>
        <p:spPr>
          <a:xfrm>
            <a:off x="5636778" y="1527845"/>
            <a:ext cx="3241375" cy="4321833"/>
          </a:xfrm>
          <a:prstGeom prst="rect">
            <a:avLst/>
          </a:prstGeom>
          <a:noFill/>
          <a:ln>
            <a:noFill/>
          </a:ln>
        </p:spPr>
      </p:pic>
      <p:grpSp>
        <p:nvGrpSpPr>
          <p:cNvPr id="558" name="Google Shape;558;p77"/>
          <p:cNvGrpSpPr/>
          <p:nvPr/>
        </p:nvGrpSpPr>
        <p:grpSpPr>
          <a:xfrm>
            <a:off x="0" y="6019800"/>
            <a:ext cx="9144000" cy="838200"/>
            <a:chOff x="0" y="6146800"/>
            <a:chExt cx="9144000" cy="838200"/>
          </a:xfrm>
        </p:grpSpPr>
        <p:sp>
          <p:nvSpPr>
            <p:cNvPr id="559" name="Google Shape;559;p77"/>
            <p:cNvSpPr/>
            <p:nvPr/>
          </p:nvSpPr>
          <p:spPr>
            <a:xfrm>
              <a:off x="0" y="6146800"/>
              <a:ext cx="9144000" cy="762000"/>
            </a:xfrm>
            <a:prstGeom prst="rect">
              <a:avLst/>
            </a:prstGeom>
            <a:solidFill>
              <a:srgbClr val="1A2D7B"/>
            </a:solidFill>
            <a:ln w="9525" cap="flat" cmpd="sng">
              <a:solidFill>
                <a:srgbClr val="4A7EBB"/>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0" name="Google Shape;560;p77"/>
            <p:cNvSpPr txBox="1"/>
            <p:nvPr/>
          </p:nvSpPr>
          <p:spPr>
            <a:xfrm>
              <a:off x="3814763" y="6269038"/>
              <a:ext cx="4852987" cy="71596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a:solidFill>
                    <a:schemeClr val="lt1"/>
                  </a:solidFill>
                  <a:latin typeface="Gill Sans"/>
                  <a:ea typeface="Gill Sans"/>
                  <a:cs typeface="Gill Sans"/>
                  <a:sym typeface="Gill Sans"/>
                </a:rPr>
                <a:t>MASSIVEMEDIA</a:t>
              </a:r>
              <a:endParaRPr/>
            </a:p>
          </p:txBody>
        </p:sp>
      </p:grpSp>
      <p:sp>
        <p:nvSpPr>
          <p:cNvPr id="561" name="Google Shape;561;p77"/>
          <p:cNvSpPr/>
          <p:nvPr/>
        </p:nvSpPr>
        <p:spPr>
          <a:xfrm>
            <a:off x="390525" y="3740965"/>
            <a:ext cx="4572000" cy="19759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Instore poster Program includes:</a:t>
            </a:r>
            <a:endParaRPr/>
          </a:p>
          <a:p>
            <a:pPr marL="0" marR="0" lvl="0" indent="0" algn="l" rtl="0">
              <a:lnSpc>
                <a:spcPct val="90000"/>
              </a:lnSpc>
              <a:spcBef>
                <a:spcPts val="300"/>
              </a:spcBef>
              <a:spcAft>
                <a:spcPts val="0"/>
              </a:spcAft>
              <a:buNone/>
            </a:pPr>
            <a:r>
              <a:rPr lang="en-US" sz="1200">
                <a:solidFill>
                  <a:srgbClr val="404040"/>
                </a:solidFill>
                <a:latin typeface="Arial"/>
                <a:ea typeface="Arial"/>
                <a:cs typeface="Arial"/>
                <a:sym typeface="Arial"/>
              </a:rPr>
              <a:t>Includes 4-color printing; die cut units are available at an additional cost </a:t>
            </a:r>
            <a:endParaRPr/>
          </a:p>
          <a:p>
            <a:pPr marL="0" marR="0" lvl="0" indent="0" algn="l" rtl="0">
              <a:lnSpc>
                <a:spcPct val="90000"/>
              </a:lnSpc>
              <a:spcBef>
                <a:spcPts val="300"/>
              </a:spcBef>
              <a:spcAft>
                <a:spcPts val="0"/>
              </a:spcAft>
              <a:buNone/>
            </a:pPr>
            <a:r>
              <a:rPr lang="en-US" sz="1200" i="1">
                <a:solidFill>
                  <a:srgbClr val="404040"/>
                </a:solidFill>
                <a:latin typeface="Arial"/>
                <a:ea typeface="Arial"/>
                <a:cs typeface="Arial"/>
                <a:sym typeface="Arial"/>
              </a:rPr>
              <a:t>* all sizes are available, as well as custom die cut  </a:t>
            </a:r>
            <a:endParaRPr/>
          </a:p>
          <a:p>
            <a:pPr marL="0" marR="0" lvl="0" indent="0" algn="l" rtl="0">
              <a:spcBef>
                <a:spcPts val="0"/>
              </a:spcBef>
              <a:spcAft>
                <a:spcPts val="0"/>
              </a:spcAft>
              <a:buNone/>
            </a:pPr>
            <a:endParaRPr sz="1200">
              <a:solidFill>
                <a:srgbClr val="3F3F3F"/>
              </a:solidFill>
              <a:latin typeface="Arial"/>
              <a:ea typeface="Arial"/>
              <a:cs typeface="Arial"/>
              <a:sym typeface="Arial"/>
            </a:endParaRPr>
          </a:p>
          <a:p>
            <a:pPr marL="0" marR="0" lvl="0" indent="-76200" algn="l" rtl="0">
              <a:spcBef>
                <a:spcPts val="0"/>
              </a:spcBef>
              <a:spcAft>
                <a:spcPts val="0"/>
              </a:spcAft>
              <a:buClr>
                <a:srgbClr val="3F3F3F"/>
              </a:buClr>
              <a:buSzPts val="1200"/>
              <a:buFont typeface="Arial"/>
              <a:buChar char="-"/>
            </a:pPr>
            <a:r>
              <a:rPr lang="en-US" sz="1200">
                <a:solidFill>
                  <a:srgbClr val="3F3F3F"/>
                </a:solidFill>
                <a:latin typeface="Arial"/>
                <a:ea typeface="Arial"/>
                <a:cs typeface="Arial"/>
                <a:sym typeface="Arial"/>
              </a:rPr>
              <a:t>Average size 10” x 15”</a:t>
            </a:r>
            <a:endParaRPr/>
          </a:p>
          <a:p>
            <a:pPr marL="0" marR="0" lvl="0" indent="0" algn="l" rtl="0">
              <a:spcBef>
                <a:spcPts val="0"/>
              </a:spcBef>
              <a:spcAft>
                <a:spcPts val="0"/>
              </a:spcAft>
              <a:buNone/>
            </a:pPr>
            <a:r>
              <a:rPr lang="en-US" sz="1200">
                <a:solidFill>
                  <a:srgbClr val="3F3F3F"/>
                </a:solidFill>
                <a:latin typeface="Arial"/>
                <a:ea typeface="Arial"/>
                <a:cs typeface="Arial"/>
                <a:sym typeface="Arial"/>
              </a:rPr>
              <a:t>Program cost, net per market: </a:t>
            </a:r>
            <a:endParaRPr/>
          </a:p>
          <a:p>
            <a:pPr marL="0" marR="0" lvl="0" indent="0" algn="l" rtl="0">
              <a:spcBef>
                <a:spcPts val="0"/>
              </a:spcBef>
              <a:spcAft>
                <a:spcPts val="0"/>
              </a:spcAft>
              <a:buNone/>
            </a:pPr>
            <a:endParaRPr sz="1200">
              <a:solidFill>
                <a:srgbClr val="3F3F3F"/>
              </a:solidFill>
              <a:latin typeface="Arial"/>
              <a:ea typeface="Arial"/>
              <a:cs typeface="Arial"/>
              <a:sym typeface="Arial"/>
            </a:endParaRPr>
          </a:p>
          <a:p>
            <a:pPr marL="0" marR="0" lvl="0" indent="0" algn="l" rtl="0">
              <a:spcBef>
                <a:spcPts val="0"/>
              </a:spcBef>
              <a:spcAft>
                <a:spcPts val="0"/>
              </a:spcAft>
              <a:buNone/>
            </a:pPr>
            <a:r>
              <a:rPr lang="en-US" sz="1200">
                <a:solidFill>
                  <a:srgbClr val="3F3F3F"/>
                </a:solidFill>
              </a:rPr>
              <a:t>250</a:t>
            </a:r>
            <a:r>
              <a:rPr lang="en-US" sz="1200">
                <a:solidFill>
                  <a:srgbClr val="3F3F3F"/>
                </a:solidFill>
                <a:latin typeface="Arial"/>
                <a:ea typeface="Arial"/>
                <a:cs typeface="Arial"/>
                <a:sym typeface="Arial"/>
              </a:rPr>
              <a:t>   pieces:      </a:t>
            </a:r>
            <a:endParaRPr/>
          </a:p>
          <a:p>
            <a:pPr marL="0" marR="0" lvl="0" indent="0" algn="l" rtl="0">
              <a:spcBef>
                <a:spcPts val="0"/>
              </a:spcBef>
              <a:spcAft>
                <a:spcPts val="0"/>
              </a:spcAft>
              <a:buNone/>
            </a:pPr>
            <a:r>
              <a:rPr lang="en-US" sz="1200">
                <a:solidFill>
                  <a:srgbClr val="3F3F3F"/>
                </a:solidFill>
              </a:rPr>
              <a:t>4</a:t>
            </a:r>
            <a:r>
              <a:rPr lang="en-US" sz="1200">
                <a:solidFill>
                  <a:srgbClr val="3F3F3F"/>
                </a:solidFill>
                <a:latin typeface="Arial"/>
                <a:ea typeface="Arial"/>
                <a:cs typeface="Arial"/>
                <a:sym typeface="Arial"/>
              </a:rPr>
              <a:t>00   pieces:       </a:t>
            </a:r>
            <a:endParaRPr/>
          </a:p>
        </p:txBody>
      </p:sp>
      <p:sp>
        <p:nvSpPr>
          <p:cNvPr id="562" name="Google Shape;562;p77"/>
          <p:cNvSpPr/>
          <p:nvPr/>
        </p:nvSpPr>
        <p:spPr>
          <a:xfrm>
            <a:off x="6241256" y="450586"/>
            <a:ext cx="2606411" cy="321733"/>
          </a:xfrm>
          <a:prstGeom prst="rect">
            <a:avLst/>
          </a:prstGeom>
          <a:solidFill>
            <a:srgbClr val="2626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06"/>
        <p:cNvGrpSpPr/>
        <p:nvPr/>
      </p:nvGrpSpPr>
      <p:grpSpPr>
        <a:xfrm>
          <a:off x="0" y="0"/>
          <a:ext cx="0" cy="0"/>
          <a:chOff x="0" y="0"/>
          <a:chExt cx="0" cy="0"/>
        </a:xfrm>
      </p:grpSpPr>
      <p:sp>
        <p:nvSpPr>
          <p:cNvPr id="207" name="Google Shape;207;p51"/>
          <p:cNvSpPr txBox="1"/>
          <p:nvPr/>
        </p:nvSpPr>
        <p:spPr>
          <a:xfrm>
            <a:off x="385763" y="1384300"/>
            <a:ext cx="7997825" cy="71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rgbClr val="606060"/>
                </a:solidFill>
                <a:latin typeface="Helvetica Neue"/>
                <a:ea typeface="Helvetica Neue"/>
                <a:cs typeface="Helvetica Neue"/>
                <a:sym typeface="Helvetica Neue"/>
              </a:rPr>
              <a:t>Some cool options to introduce Massive</a:t>
            </a:r>
            <a:endParaRPr sz="1600" b="1">
              <a:solidFill>
                <a:srgbClr val="000000"/>
              </a:solidFill>
              <a:latin typeface="Helvetica Neue"/>
              <a:ea typeface="Helvetica Neue"/>
              <a:cs typeface="Helvetica Neue"/>
              <a:sym typeface="Helvetica Neue"/>
            </a:endParaRPr>
          </a:p>
        </p:txBody>
      </p:sp>
      <p:sp>
        <p:nvSpPr>
          <p:cNvPr id="208" name="Google Shape;208;p51"/>
          <p:cNvSpPr/>
          <p:nvPr/>
        </p:nvSpPr>
        <p:spPr>
          <a:xfrm>
            <a:off x="0" y="6146800"/>
            <a:ext cx="9144000" cy="762000"/>
          </a:xfrm>
          <a:prstGeom prst="rect">
            <a:avLst/>
          </a:prstGeom>
          <a:solidFill>
            <a:srgbClr val="1A2D7B"/>
          </a:solidFill>
          <a:ln w="9525" cap="flat" cmpd="sng">
            <a:solidFill>
              <a:srgbClr val="4A7EBB"/>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9" name="Google Shape;209;p51"/>
          <p:cNvSpPr txBox="1"/>
          <p:nvPr/>
        </p:nvSpPr>
        <p:spPr>
          <a:xfrm>
            <a:off x="385775" y="1890400"/>
            <a:ext cx="4462200" cy="493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606060"/>
                </a:solidFill>
                <a:latin typeface="Arimo"/>
                <a:ea typeface="Arimo"/>
                <a:cs typeface="Arimo"/>
                <a:sym typeface="Arimo"/>
              </a:rPr>
              <a:t>Massivemedia has created the following document to offer ideas that we think will work well for your upcoming projects.  I hope it has some of the ideas that you need!</a:t>
            </a:r>
            <a:endParaRPr/>
          </a:p>
          <a:p>
            <a:pPr marL="0" marR="0" lvl="0" indent="0" algn="l" rtl="0">
              <a:spcBef>
                <a:spcPts val="0"/>
              </a:spcBef>
              <a:spcAft>
                <a:spcPts val="0"/>
              </a:spcAft>
              <a:buNone/>
            </a:pPr>
            <a:endParaRPr sz="1200">
              <a:solidFill>
                <a:srgbClr val="606060"/>
              </a:solidFill>
              <a:latin typeface="Arimo"/>
              <a:ea typeface="Arimo"/>
              <a:cs typeface="Arimo"/>
              <a:sym typeface="Arimo"/>
            </a:endParaRPr>
          </a:p>
          <a:p>
            <a:pPr marL="0" marR="0" lvl="0" indent="0" algn="l" rtl="0">
              <a:spcBef>
                <a:spcPts val="0"/>
              </a:spcBef>
              <a:spcAft>
                <a:spcPts val="0"/>
              </a:spcAft>
              <a:buNone/>
            </a:pPr>
            <a:r>
              <a:rPr lang="en-US" sz="1200">
                <a:solidFill>
                  <a:srgbClr val="606060"/>
                </a:solidFill>
                <a:latin typeface="Arimo"/>
                <a:ea typeface="Arimo"/>
                <a:cs typeface="Arimo"/>
                <a:sym typeface="Arimo"/>
              </a:rPr>
              <a:t>Our  promotional booklet complete with program specifics and rates</a:t>
            </a:r>
            <a:endParaRPr/>
          </a:p>
          <a:p>
            <a:pPr marL="0" marR="0" lvl="0" indent="0" algn="l" rtl="0">
              <a:spcBef>
                <a:spcPts val="0"/>
              </a:spcBef>
              <a:spcAft>
                <a:spcPts val="0"/>
              </a:spcAft>
              <a:buNone/>
            </a:pPr>
            <a:r>
              <a:rPr lang="en-US" sz="1200">
                <a:solidFill>
                  <a:srgbClr val="606060"/>
                </a:solidFill>
                <a:latin typeface="Arimo"/>
                <a:ea typeface="Arimo"/>
                <a:cs typeface="Arimo"/>
                <a:sym typeface="Arimo"/>
              </a:rPr>
              <a:t>can also be viewed by clicking on the following link:</a:t>
            </a:r>
            <a:endParaRPr/>
          </a:p>
          <a:p>
            <a:pPr marL="0" marR="0" lvl="0" indent="0" algn="l" rtl="0">
              <a:spcBef>
                <a:spcPts val="0"/>
              </a:spcBef>
              <a:spcAft>
                <a:spcPts val="0"/>
              </a:spcAft>
              <a:buNone/>
            </a:pPr>
            <a:endParaRPr sz="1200">
              <a:solidFill>
                <a:srgbClr val="606060"/>
              </a:solidFill>
              <a:latin typeface="Arimo"/>
              <a:ea typeface="Arimo"/>
              <a:cs typeface="Arimo"/>
              <a:sym typeface="Arimo"/>
            </a:endParaRPr>
          </a:p>
          <a:p>
            <a:pPr marL="0" marR="0" lvl="0" indent="0" algn="l" rtl="0">
              <a:spcBef>
                <a:spcPts val="0"/>
              </a:spcBef>
              <a:spcAft>
                <a:spcPts val="0"/>
              </a:spcAft>
              <a:buNone/>
            </a:pPr>
            <a:r>
              <a:rPr lang="en-US" sz="1200" u="sng">
                <a:solidFill>
                  <a:schemeClr val="hlink"/>
                </a:solidFill>
                <a:latin typeface="Arial"/>
                <a:ea typeface="Arial"/>
                <a:cs typeface="Arial"/>
                <a:sym typeface="Arial"/>
                <a:hlinkClick r:id="rId3"/>
              </a:rPr>
              <a:t>https://issuu.com/massivemedia/docs/massivemedia_servicerates</a:t>
            </a:r>
            <a:endParaRPr sz="1200">
              <a:solidFill>
                <a:srgbClr val="606060"/>
              </a:solidFill>
              <a:latin typeface="Arimo"/>
              <a:ea typeface="Arimo"/>
              <a:cs typeface="Arimo"/>
              <a:sym typeface="Arimo"/>
            </a:endParaRPr>
          </a:p>
          <a:p>
            <a:pPr marL="0" marR="0" lvl="0" indent="0" algn="l" rtl="0">
              <a:spcBef>
                <a:spcPts val="0"/>
              </a:spcBef>
              <a:spcAft>
                <a:spcPts val="0"/>
              </a:spcAft>
              <a:buNone/>
            </a:pPr>
            <a:endParaRPr sz="1200">
              <a:solidFill>
                <a:srgbClr val="606060"/>
              </a:solidFill>
              <a:latin typeface="Arimo"/>
              <a:ea typeface="Arimo"/>
              <a:cs typeface="Arimo"/>
              <a:sym typeface="Arimo"/>
            </a:endParaRPr>
          </a:p>
          <a:p>
            <a:pPr marL="0" marR="0" lvl="0" indent="0" algn="l" rtl="0">
              <a:spcBef>
                <a:spcPts val="0"/>
              </a:spcBef>
              <a:spcAft>
                <a:spcPts val="0"/>
              </a:spcAft>
              <a:buNone/>
            </a:pPr>
            <a:r>
              <a:rPr lang="en-US" sz="1200">
                <a:solidFill>
                  <a:srgbClr val="606060"/>
                </a:solidFill>
                <a:latin typeface="Arimo"/>
                <a:ea typeface="Arimo"/>
                <a:cs typeface="Arimo"/>
                <a:sym typeface="Arimo"/>
              </a:rPr>
              <a:t>Please feel free to contact us. We trust you will enjoy our work and we look forward to working with you.</a:t>
            </a:r>
            <a:endParaRPr/>
          </a:p>
          <a:p>
            <a:pPr marL="0" marR="0" lvl="0" indent="0" algn="l" rtl="0">
              <a:spcBef>
                <a:spcPts val="0"/>
              </a:spcBef>
              <a:spcAft>
                <a:spcPts val="0"/>
              </a:spcAft>
              <a:buNone/>
            </a:pPr>
            <a:endParaRPr sz="1200">
              <a:solidFill>
                <a:srgbClr val="606060"/>
              </a:solidFill>
              <a:latin typeface="Arimo"/>
              <a:ea typeface="Arimo"/>
              <a:cs typeface="Arimo"/>
              <a:sym typeface="Arimo"/>
            </a:endParaRPr>
          </a:p>
          <a:p>
            <a:pPr marL="0" marR="0" lvl="0" indent="0" algn="l" rtl="0">
              <a:spcBef>
                <a:spcPts val="0"/>
              </a:spcBef>
              <a:spcAft>
                <a:spcPts val="0"/>
              </a:spcAft>
              <a:buNone/>
            </a:pPr>
            <a:endParaRPr sz="1200">
              <a:solidFill>
                <a:srgbClr val="606060"/>
              </a:solidFill>
              <a:latin typeface="Arimo"/>
              <a:ea typeface="Arimo"/>
              <a:cs typeface="Arimo"/>
              <a:sym typeface="Arimo"/>
            </a:endParaRPr>
          </a:p>
          <a:p>
            <a:pPr marL="0" marR="0" lvl="0" indent="0" algn="l" rtl="0">
              <a:spcBef>
                <a:spcPts val="0"/>
              </a:spcBef>
              <a:spcAft>
                <a:spcPts val="0"/>
              </a:spcAft>
              <a:buNone/>
            </a:pPr>
            <a:endParaRPr/>
          </a:p>
          <a:p>
            <a:pPr marL="228600" marR="0" lvl="0" indent="-228600" algn="l" rtl="0">
              <a:spcBef>
                <a:spcPts val="0"/>
              </a:spcBef>
              <a:spcAft>
                <a:spcPts val="0"/>
              </a:spcAft>
              <a:buNone/>
            </a:pPr>
            <a:endParaRPr sz="1800">
              <a:solidFill>
                <a:schemeClr val="dk1"/>
              </a:solidFill>
              <a:latin typeface="Arimo"/>
              <a:ea typeface="Arimo"/>
              <a:cs typeface="Arimo"/>
              <a:sym typeface="Arimo"/>
            </a:endParaRPr>
          </a:p>
          <a:p>
            <a:pPr marL="228600" marR="0" lvl="0" indent="-228600" algn="l" rtl="0">
              <a:spcBef>
                <a:spcPts val="0"/>
              </a:spcBef>
              <a:spcAft>
                <a:spcPts val="0"/>
              </a:spcAft>
              <a:buNone/>
            </a:pPr>
            <a:endParaRPr sz="1200">
              <a:solidFill>
                <a:schemeClr val="dk1"/>
              </a:solidFill>
              <a:latin typeface="Arimo"/>
              <a:ea typeface="Arimo"/>
              <a:cs typeface="Arimo"/>
              <a:sym typeface="Arimo"/>
            </a:endParaRPr>
          </a:p>
        </p:txBody>
      </p:sp>
      <p:sp>
        <p:nvSpPr>
          <p:cNvPr id="210" name="Google Shape;210;p51"/>
          <p:cNvSpPr txBox="1"/>
          <p:nvPr/>
        </p:nvSpPr>
        <p:spPr>
          <a:xfrm>
            <a:off x="3814763" y="6269038"/>
            <a:ext cx="4852987" cy="71596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a:solidFill>
                  <a:schemeClr val="lt1"/>
                </a:solidFill>
                <a:latin typeface="Gill Sans"/>
                <a:ea typeface="Gill Sans"/>
                <a:cs typeface="Gill Sans"/>
                <a:sym typeface="Gill Sans"/>
              </a:rPr>
              <a:t>MASSIVEMEDIA</a:t>
            </a:r>
            <a:endParaRPr/>
          </a:p>
        </p:txBody>
      </p:sp>
      <p:sp>
        <p:nvSpPr>
          <p:cNvPr id="211" name="Google Shape;211;p51" descr="Displaying download_20150501_100332.jp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2" name="Google Shape;212;p51"/>
          <p:cNvSpPr/>
          <p:nvPr/>
        </p:nvSpPr>
        <p:spPr>
          <a:xfrm>
            <a:off x="6241256" y="450586"/>
            <a:ext cx="2606411" cy="321733"/>
          </a:xfrm>
          <a:prstGeom prst="rect">
            <a:avLst/>
          </a:prstGeom>
          <a:solidFill>
            <a:srgbClr val="2626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13" name="Google Shape;213;p51" descr="th_McGraw-10.9_.13-street-paint-1_2_.jpg"/>
          <p:cNvPicPr preferRelativeResize="0"/>
          <p:nvPr/>
        </p:nvPicPr>
        <p:blipFill rotWithShape="1">
          <a:blip r:embed="rId4">
            <a:alphaModFix/>
          </a:blip>
          <a:srcRect/>
          <a:stretch/>
        </p:blipFill>
        <p:spPr>
          <a:xfrm>
            <a:off x="5346855" y="2146750"/>
            <a:ext cx="3500820" cy="262561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67"/>
        <p:cNvGrpSpPr/>
        <p:nvPr/>
      </p:nvGrpSpPr>
      <p:grpSpPr>
        <a:xfrm>
          <a:off x="0" y="0"/>
          <a:ext cx="0" cy="0"/>
          <a:chOff x="0" y="0"/>
          <a:chExt cx="0" cy="0"/>
        </a:xfrm>
      </p:grpSpPr>
      <p:sp>
        <p:nvSpPr>
          <p:cNvPr id="568" name="Google Shape;568;p78"/>
          <p:cNvSpPr txBox="1">
            <a:spLocks noGrp="1"/>
          </p:cNvSpPr>
          <p:nvPr>
            <p:ph type="title"/>
          </p:nvPr>
        </p:nvSpPr>
        <p:spPr>
          <a:xfrm>
            <a:off x="285750" y="908050"/>
            <a:ext cx="8312150" cy="44767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2000" b="1" i="0" u="none" strike="noStrike" cap="none">
                <a:solidFill>
                  <a:schemeClr val="dk1"/>
                </a:solidFill>
                <a:latin typeface="Arial"/>
                <a:ea typeface="Arial"/>
                <a:cs typeface="Arial"/>
                <a:sym typeface="Arial"/>
              </a:rPr>
              <a:t>Instore Counter Cards</a:t>
            </a:r>
            <a:endParaRPr/>
          </a:p>
        </p:txBody>
      </p:sp>
      <p:sp>
        <p:nvSpPr>
          <p:cNvPr id="569" name="Google Shape;569;p78"/>
          <p:cNvSpPr txBox="1">
            <a:spLocks noGrp="1"/>
          </p:cNvSpPr>
          <p:nvPr>
            <p:ph type="body" idx="1"/>
          </p:nvPr>
        </p:nvSpPr>
        <p:spPr>
          <a:xfrm>
            <a:off x="296863" y="1573213"/>
            <a:ext cx="5102100" cy="49800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US" sz="1300" b="0" i="0" u="none" strike="noStrike" cap="none">
                <a:solidFill>
                  <a:schemeClr val="dk1"/>
                </a:solidFill>
                <a:latin typeface="Arial"/>
                <a:ea typeface="Arial"/>
                <a:cs typeface="Arial"/>
                <a:sym typeface="Arial"/>
              </a:rPr>
              <a:t>“Massivemedia  builds buzz with an  instore Counter Card  program targeting stores Boutiques and other stores confirmed by the client.</a:t>
            </a:r>
            <a:endParaRPr/>
          </a:p>
          <a:p>
            <a:pPr marL="0" marR="0" lvl="0" indent="0" algn="l" rtl="0">
              <a:lnSpc>
                <a:spcPct val="90000"/>
              </a:lnSpc>
              <a:spcBef>
                <a:spcPts val="325"/>
              </a:spcBef>
              <a:spcAft>
                <a:spcPts val="0"/>
              </a:spcAft>
              <a:buNone/>
            </a:pPr>
            <a:endParaRPr sz="1300" b="0" i="0" u="none" strike="noStrike" cap="none">
              <a:solidFill>
                <a:schemeClr val="dk1"/>
              </a:solidFill>
              <a:latin typeface="Arial"/>
              <a:ea typeface="Arial"/>
              <a:cs typeface="Arial"/>
              <a:sym typeface="Arial"/>
            </a:endParaRPr>
          </a:p>
          <a:p>
            <a:pPr marL="0" marR="0" lvl="0" indent="0" algn="l" rtl="0">
              <a:lnSpc>
                <a:spcPct val="90000"/>
              </a:lnSpc>
              <a:spcBef>
                <a:spcPts val="325"/>
              </a:spcBef>
              <a:spcAft>
                <a:spcPts val="0"/>
              </a:spcAft>
              <a:buNone/>
            </a:pPr>
            <a:r>
              <a:rPr lang="en-US" sz="1300" b="0" i="0" u="none" strike="noStrike" cap="none">
                <a:solidFill>
                  <a:schemeClr val="dk1"/>
                </a:solidFill>
                <a:latin typeface="Arial"/>
                <a:ea typeface="Arial"/>
                <a:cs typeface="Arial"/>
                <a:sym typeface="Arial"/>
              </a:rPr>
              <a:t>Marketing experts target specific neighborhoods and  lifestyles  to reach your target.</a:t>
            </a:r>
            <a:endParaRPr/>
          </a:p>
          <a:p>
            <a:pPr marL="0" marR="0" lvl="0" indent="0" algn="l" rtl="0">
              <a:lnSpc>
                <a:spcPct val="90000"/>
              </a:lnSpc>
              <a:spcBef>
                <a:spcPts val="325"/>
              </a:spcBef>
              <a:spcAft>
                <a:spcPts val="0"/>
              </a:spcAft>
              <a:buNone/>
            </a:pPr>
            <a:endParaRPr sz="1300" b="0" i="0" u="none" strike="noStrike" cap="none">
              <a:solidFill>
                <a:schemeClr val="dk1"/>
              </a:solidFill>
              <a:latin typeface="Arial"/>
              <a:ea typeface="Arial"/>
              <a:cs typeface="Arial"/>
              <a:sym typeface="Arial"/>
            </a:endParaRPr>
          </a:p>
          <a:p>
            <a:pPr marL="0" marR="0" lvl="0" indent="0" algn="l" rtl="0">
              <a:lnSpc>
                <a:spcPct val="90000"/>
              </a:lnSpc>
              <a:spcBef>
                <a:spcPts val="325"/>
              </a:spcBef>
              <a:spcAft>
                <a:spcPts val="0"/>
              </a:spcAft>
              <a:buNone/>
            </a:pPr>
            <a:r>
              <a:rPr lang="en-US" sz="1300" b="0" i="0" u="none" strike="noStrike" cap="none">
                <a:solidFill>
                  <a:schemeClr val="dk1"/>
                </a:solidFill>
                <a:latin typeface="Arial"/>
                <a:ea typeface="Arial"/>
                <a:cs typeface="Arial"/>
                <a:sym typeface="Arial"/>
              </a:rPr>
              <a:t>Counter cards are installed with the storeowners permission and time is taken with each storeowner to make sure  they understand our product</a:t>
            </a:r>
            <a:endParaRPr/>
          </a:p>
          <a:p>
            <a:pPr marL="0" marR="0" lvl="0" indent="0" algn="l" rtl="0">
              <a:lnSpc>
                <a:spcPct val="90000"/>
              </a:lnSpc>
              <a:spcBef>
                <a:spcPts val="325"/>
              </a:spcBef>
              <a:spcAft>
                <a:spcPts val="0"/>
              </a:spcAft>
              <a:buNone/>
            </a:pPr>
            <a:r>
              <a:rPr lang="en-US" sz="1300" b="0" i="0" u="none" strike="noStrike" cap="none">
                <a:solidFill>
                  <a:schemeClr val="dk1"/>
                </a:solidFill>
                <a:latin typeface="Arial"/>
                <a:ea typeface="Arial"/>
                <a:cs typeface="Arial"/>
                <a:sym typeface="Arial"/>
              </a:rPr>
              <a:t>Instore Displays can include pockets for take ones and will manage the program for an additional fee. </a:t>
            </a:r>
            <a:endParaRPr/>
          </a:p>
          <a:p>
            <a:pPr marL="0" marR="0" lvl="0" indent="0" algn="l" rtl="0">
              <a:lnSpc>
                <a:spcPct val="90000"/>
              </a:lnSpc>
              <a:spcBef>
                <a:spcPts val="325"/>
              </a:spcBef>
              <a:spcAft>
                <a:spcPts val="0"/>
              </a:spcAft>
              <a:buNone/>
            </a:pPr>
            <a:endParaRPr sz="1300" b="0" i="0" u="none" strike="noStrike" cap="none">
              <a:solidFill>
                <a:schemeClr val="dk1"/>
              </a:solidFill>
              <a:latin typeface="Arial"/>
              <a:ea typeface="Arial"/>
              <a:cs typeface="Arial"/>
              <a:sym typeface="Arial"/>
            </a:endParaRPr>
          </a:p>
          <a:p>
            <a:pPr marL="0" marR="0" lvl="0" indent="0" algn="l" rtl="0">
              <a:lnSpc>
                <a:spcPct val="90000"/>
              </a:lnSpc>
              <a:spcBef>
                <a:spcPts val="325"/>
              </a:spcBef>
              <a:spcAft>
                <a:spcPts val="0"/>
              </a:spcAft>
              <a:buNone/>
            </a:pPr>
            <a:r>
              <a:rPr lang="en-US" sz="1300" b="1" i="0" u="none" strike="noStrike" cap="none">
                <a:solidFill>
                  <a:schemeClr val="dk1"/>
                </a:solidFill>
                <a:latin typeface="Arial"/>
                <a:ea typeface="Arial"/>
                <a:cs typeface="Arial"/>
                <a:sym typeface="Arial"/>
              </a:rPr>
              <a:t>Instore Counter card Displays</a:t>
            </a:r>
            <a:endParaRPr/>
          </a:p>
          <a:p>
            <a:pPr marL="0" marR="0" lvl="0" indent="0" algn="l" rtl="0">
              <a:lnSpc>
                <a:spcPct val="90000"/>
              </a:lnSpc>
              <a:spcBef>
                <a:spcPts val="325"/>
              </a:spcBef>
              <a:spcAft>
                <a:spcPts val="0"/>
              </a:spcAft>
              <a:buNone/>
            </a:pPr>
            <a:r>
              <a:rPr lang="en-US" sz="1300" b="0" i="0" u="none" strike="noStrike" cap="none">
                <a:solidFill>
                  <a:schemeClr val="dk1"/>
                </a:solidFill>
                <a:latin typeface="Arial"/>
                <a:ea typeface="Arial"/>
                <a:cs typeface="Arial"/>
                <a:sym typeface="Arial"/>
              </a:rPr>
              <a:t>Includes 4-color printing; die cut units are available at an additional cost </a:t>
            </a:r>
            <a:endParaRPr/>
          </a:p>
          <a:p>
            <a:pPr marL="0" marR="0" lvl="0" indent="0" algn="l" rtl="0">
              <a:lnSpc>
                <a:spcPct val="90000"/>
              </a:lnSpc>
              <a:spcBef>
                <a:spcPts val="275"/>
              </a:spcBef>
              <a:spcAft>
                <a:spcPts val="0"/>
              </a:spcAft>
              <a:buNone/>
            </a:pPr>
            <a:r>
              <a:rPr lang="en-US" sz="1100" b="0" i="1" u="none" strike="noStrike" cap="none">
                <a:solidFill>
                  <a:schemeClr val="dk1"/>
                </a:solidFill>
                <a:latin typeface="Arial"/>
                <a:ea typeface="Arial"/>
                <a:cs typeface="Arial"/>
                <a:sym typeface="Arial"/>
              </a:rPr>
              <a:t>* all sizes are available, as well as custom die cut</a:t>
            </a:r>
            <a:endParaRPr/>
          </a:p>
        </p:txBody>
      </p:sp>
      <p:sp>
        <p:nvSpPr>
          <p:cNvPr id="570" name="Google Shape;570;p78" descr="https://mail-attachment.googleusercontent.com/attachment/u/0/?ui=2&amp;ik=85b6e4f77f&amp;view=att&amp;th=138c0423ac4187f6&amp;attid=0.1&amp;disp=inline&amp;safe=1&amp;zw&amp;saduie=AG9B_P9HJ4tvY2HvHaTPNGCzdxVM&amp;sadet=1343255399109&amp;sads=r6FCQ0nNwNUTLCcrMdGoH0LEgzk"/>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571" name="Google Shape;571;p78" descr="countercard.jpg"/>
          <p:cNvPicPr preferRelativeResize="0"/>
          <p:nvPr/>
        </p:nvPicPr>
        <p:blipFill rotWithShape="1">
          <a:blip r:embed="rId3">
            <a:alphaModFix/>
          </a:blip>
          <a:srcRect/>
          <a:stretch/>
        </p:blipFill>
        <p:spPr>
          <a:xfrm>
            <a:off x="5886450" y="1738774"/>
            <a:ext cx="2914650" cy="3099926"/>
          </a:xfrm>
          <a:prstGeom prst="rect">
            <a:avLst/>
          </a:prstGeom>
          <a:noFill/>
          <a:ln>
            <a:noFill/>
          </a:ln>
        </p:spPr>
      </p:pic>
      <p:sp>
        <p:nvSpPr>
          <p:cNvPr id="572" name="Google Shape;572;p78"/>
          <p:cNvSpPr/>
          <p:nvPr/>
        </p:nvSpPr>
        <p:spPr>
          <a:xfrm>
            <a:off x="6241256" y="450586"/>
            <a:ext cx="2606411" cy="321733"/>
          </a:xfrm>
          <a:prstGeom prst="rect">
            <a:avLst/>
          </a:prstGeom>
          <a:solidFill>
            <a:srgbClr val="2626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77"/>
        <p:cNvGrpSpPr/>
        <p:nvPr/>
      </p:nvGrpSpPr>
      <p:grpSpPr>
        <a:xfrm>
          <a:off x="0" y="0"/>
          <a:ext cx="0" cy="0"/>
          <a:chOff x="0" y="0"/>
          <a:chExt cx="0" cy="0"/>
        </a:xfrm>
      </p:grpSpPr>
      <p:sp>
        <p:nvSpPr>
          <p:cNvPr id="578" name="Google Shape;578;p79"/>
          <p:cNvSpPr txBox="1">
            <a:spLocks noGrp="1"/>
          </p:cNvSpPr>
          <p:nvPr>
            <p:ph type="title"/>
          </p:nvPr>
        </p:nvSpPr>
        <p:spPr>
          <a:xfrm>
            <a:off x="285750" y="908050"/>
            <a:ext cx="8312100" cy="447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2000" b="1" i="0" u="none" strike="noStrike" cap="none">
                <a:solidFill>
                  <a:srgbClr val="3F3F3F"/>
                </a:solidFill>
                <a:latin typeface="Arial"/>
                <a:ea typeface="Arial"/>
                <a:cs typeface="Arial"/>
                <a:sym typeface="Arial"/>
              </a:rPr>
              <a:t>Wrapped Vehicles and Spokesmodel team</a:t>
            </a:r>
            <a:endParaRPr/>
          </a:p>
        </p:txBody>
      </p:sp>
      <p:sp>
        <p:nvSpPr>
          <p:cNvPr id="579" name="Google Shape;579;p79"/>
          <p:cNvSpPr txBox="1">
            <a:spLocks noGrp="1"/>
          </p:cNvSpPr>
          <p:nvPr>
            <p:ph type="body" idx="1"/>
          </p:nvPr>
        </p:nvSpPr>
        <p:spPr>
          <a:xfrm>
            <a:off x="296863" y="1573213"/>
            <a:ext cx="3665400" cy="41418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US" sz="1100" b="1" i="0" u="none" strike="noStrike" cap="none">
                <a:solidFill>
                  <a:srgbClr val="7F7F7F"/>
                </a:solidFill>
                <a:latin typeface="Arial"/>
                <a:ea typeface="Arial"/>
                <a:cs typeface="Arial"/>
                <a:sym typeface="Arial"/>
              </a:rPr>
              <a:t>Custom Branded &amp; Designed Vehicles</a:t>
            </a:r>
            <a:r>
              <a:rPr lang="en-US" sz="1100" b="0" i="0" u="none" strike="noStrike" cap="none">
                <a:solidFill>
                  <a:srgbClr val="7F7F7F"/>
                </a:solidFill>
                <a:latin typeface="Arial"/>
                <a:ea typeface="Arial"/>
                <a:cs typeface="Arial"/>
                <a:sym typeface="Arial"/>
              </a:rPr>
              <a:t>  </a:t>
            </a:r>
            <a:endParaRPr/>
          </a:p>
          <a:p>
            <a:pPr marL="0" marR="0" lvl="0" indent="0" algn="l" rtl="0">
              <a:lnSpc>
                <a:spcPct val="90000"/>
              </a:lnSpc>
              <a:spcBef>
                <a:spcPts val="385"/>
              </a:spcBef>
              <a:spcAft>
                <a:spcPts val="0"/>
              </a:spcAft>
              <a:buNone/>
            </a:pPr>
            <a:r>
              <a:rPr lang="en-US" sz="1100" b="0" i="0" u="none" strike="noStrike" cap="none">
                <a:solidFill>
                  <a:srgbClr val="7F7F7F"/>
                </a:solidFill>
                <a:latin typeface="Arial"/>
                <a:ea typeface="Arial"/>
                <a:cs typeface="Arial"/>
                <a:sym typeface="Arial"/>
              </a:rPr>
              <a:t>Custom wrapped vehicles are an excellent way to increase presence and provide a far-reaching message for your  grand opening.  From  cute minis to Sport Utilities to the Rugged Humvees.</a:t>
            </a:r>
            <a:endParaRPr/>
          </a:p>
          <a:p>
            <a:pPr marL="0" marR="0" lvl="0" indent="0" algn="l" rtl="0">
              <a:lnSpc>
                <a:spcPct val="90000"/>
              </a:lnSpc>
              <a:spcBef>
                <a:spcPts val="385"/>
              </a:spcBef>
              <a:spcAft>
                <a:spcPts val="0"/>
              </a:spcAft>
              <a:buNone/>
            </a:pPr>
            <a:endParaRPr sz="1100" b="0" i="0" u="none" strike="noStrike" cap="none">
              <a:solidFill>
                <a:srgbClr val="7F7F7F"/>
              </a:solidFill>
              <a:latin typeface="Arial"/>
              <a:ea typeface="Arial"/>
              <a:cs typeface="Arial"/>
              <a:sym typeface="Arial"/>
            </a:endParaRPr>
          </a:p>
          <a:p>
            <a:pPr marL="0" marR="0" lvl="0" indent="0" algn="l" rtl="0">
              <a:lnSpc>
                <a:spcPct val="90000"/>
              </a:lnSpc>
              <a:spcBef>
                <a:spcPts val="385"/>
              </a:spcBef>
              <a:spcAft>
                <a:spcPts val="0"/>
              </a:spcAft>
              <a:buNone/>
            </a:pPr>
            <a:r>
              <a:rPr lang="en-US" sz="1100" b="0" i="0" u="none" strike="noStrike" cap="none">
                <a:solidFill>
                  <a:srgbClr val="7F7F7F"/>
                </a:solidFill>
                <a:latin typeface="Arial"/>
                <a:ea typeface="Arial"/>
                <a:cs typeface="Arial"/>
                <a:sym typeface="Arial"/>
              </a:rPr>
              <a:t>The vehicle(s) can be available for use by the client for eight hours each day. (Overtime billed at an hourly rate) </a:t>
            </a:r>
            <a:endParaRPr/>
          </a:p>
          <a:p>
            <a:pPr marL="0" marR="0" lvl="0" indent="0" algn="l" rtl="0">
              <a:lnSpc>
                <a:spcPct val="90000"/>
              </a:lnSpc>
              <a:spcBef>
                <a:spcPts val="385"/>
              </a:spcBef>
              <a:spcAft>
                <a:spcPts val="0"/>
              </a:spcAft>
              <a:buNone/>
            </a:pPr>
            <a:r>
              <a:rPr lang="en-US" sz="1100" b="0" i="0" u="none" strike="noStrike" cap="none">
                <a:solidFill>
                  <a:srgbClr val="7F7F7F"/>
                </a:solidFill>
                <a:latin typeface="Arial"/>
                <a:ea typeface="Arial"/>
                <a:cs typeface="Arial"/>
                <a:sym typeface="Arial"/>
              </a:rPr>
              <a:t>. </a:t>
            </a:r>
            <a:endParaRPr/>
          </a:p>
          <a:p>
            <a:pPr marL="0" marR="0" lvl="0" indent="0" algn="l" rtl="0">
              <a:lnSpc>
                <a:spcPct val="90000"/>
              </a:lnSpc>
              <a:spcBef>
                <a:spcPts val="385"/>
              </a:spcBef>
              <a:spcAft>
                <a:spcPts val="0"/>
              </a:spcAft>
              <a:buNone/>
            </a:pPr>
            <a:r>
              <a:rPr lang="en-US" sz="1100" b="0" i="0" u="none" strike="noStrike" cap="none">
                <a:solidFill>
                  <a:srgbClr val="7F7F7F"/>
                </a:solidFill>
                <a:latin typeface="Arial"/>
                <a:ea typeface="Arial"/>
                <a:cs typeface="Arial"/>
                <a:sym typeface="Arial"/>
              </a:rPr>
              <a:t>We propose a custom Branded Jeep or similar vehicle and 2 Models weekly or monthly.</a:t>
            </a:r>
            <a:endParaRPr/>
          </a:p>
          <a:p>
            <a:pPr marL="0" marR="0" lvl="0" indent="0" algn="l" rtl="0">
              <a:lnSpc>
                <a:spcPct val="90000"/>
              </a:lnSpc>
              <a:spcBef>
                <a:spcPts val="385"/>
              </a:spcBef>
              <a:spcAft>
                <a:spcPts val="0"/>
              </a:spcAft>
              <a:buNone/>
            </a:pPr>
            <a:endParaRPr sz="1100" b="0" i="0" u="none" strike="noStrike" cap="none">
              <a:solidFill>
                <a:srgbClr val="7F7F7F"/>
              </a:solidFill>
              <a:latin typeface="Arial"/>
              <a:ea typeface="Arial"/>
              <a:cs typeface="Arial"/>
              <a:sym typeface="Arial"/>
            </a:endParaRPr>
          </a:p>
          <a:p>
            <a:pPr marL="0" marR="0" lvl="0" indent="0" algn="l" rtl="0">
              <a:lnSpc>
                <a:spcPct val="90000"/>
              </a:lnSpc>
              <a:spcBef>
                <a:spcPts val="490"/>
              </a:spcBef>
              <a:spcAft>
                <a:spcPts val="0"/>
              </a:spcAft>
              <a:buNone/>
            </a:pPr>
            <a:endParaRPr sz="1400" b="0" i="0" u="none" strike="noStrike" cap="none">
              <a:solidFill>
                <a:srgbClr val="7F7F7F"/>
              </a:solidFill>
              <a:latin typeface="Arial"/>
              <a:ea typeface="Arial"/>
              <a:cs typeface="Arial"/>
              <a:sym typeface="Arial"/>
            </a:endParaRPr>
          </a:p>
        </p:txBody>
      </p:sp>
      <p:grpSp>
        <p:nvGrpSpPr>
          <p:cNvPr id="580" name="Google Shape;580;p79"/>
          <p:cNvGrpSpPr/>
          <p:nvPr/>
        </p:nvGrpSpPr>
        <p:grpSpPr>
          <a:xfrm>
            <a:off x="0" y="6146800"/>
            <a:ext cx="9144000" cy="838338"/>
            <a:chOff x="0" y="6146800"/>
            <a:chExt cx="9144000" cy="838338"/>
          </a:xfrm>
        </p:grpSpPr>
        <p:sp>
          <p:nvSpPr>
            <p:cNvPr id="581" name="Google Shape;581;p79"/>
            <p:cNvSpPr/>
            <p:nvPr/>
          </p:nvSpPr>
          <p:spPr>
            <a:xfrm>
              <a:off x="0" y="6146800"/>
              <a:ext cx="9144000" cy="762000"/>
            </a:xfrm>
            <a:prstGeom prst="rect">
              <a:avLst/>
            </a:prstGeom>
            <a:solidFill>
              <a:srgbClr val="1A2D7B"/>
            </a:solidFill>
            <a:ln w="9525" cap="flat" cmpd="sng">
              <a:solidFill>
                <a:srgbClr val="4A7EBB"/>
              </a:solidFill>
              <a:prstDash val="solid"/>
              <a:miter lim="800000"/>
              <a:headEnd type="none" w="sm" len="sm"/>
              <a:tailEnd type="none" w="sm" len="sm"/>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2" name="Google Shape;582;p79"/>
            <p:cNvSpPr txBox="1"/>
            <p:nvPr/>
          </p:nvSpPr>
          <p:spPr>
            <a:xfrm>
              <a:off x="3814763" y="6269038"/>
              <a:ext cx="4853100" cy="7161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a:solidFill>
                    <a:schemeClr val="lt1"/>
                  </a:solidFill>
                  <a:latin typeface="Gill Sans"/>
                  <a:ea typeface="Gill Sans"/>
                  <a:cs typeface="Gill Sans"/>
                  <a:sym typeface="Gill Sans"/>
                </a:rPr>
                <a:t>MASSIVEMEDIA</a:t>
              </a:r>
              <a:endParaRPr/>
            </a:p>
          </p:txBody>
        </p:sp>
      </p:grpSp>
      <p:pic>
        <p:nvPicPr>
          <p:cNvPr id="583" name="Google Shape;583;p79" descr="Atl Team1.JPG"/>
          <p:cNvPicPr preferRelativeResize="0"/>
          <p:nvPr/>
        </p:nvPicPr>
        <p:blipFill rotWithShape="1">
          <a:blip r:embed="rId3">
            <a:alphaModFix/>
          </a:blip>
          <a:srcRect/>
          <a:stretch/>
        </p:blipFill>
        <p:spPr>
          <a:xfrm>
            <a:off x="5945440" y="1654232"/>
            <a:ext cx="2847048" cy="2130309"/>
          </a:xfrm>
          <a:prstGeom prst="rect">
            <a:avLst/>
          </a:prstGeom>
          <a:noFill/>
          <a:ln>
            <a:noFill/>
          </a:ln>
        </p:spPr>
      </p:pic>
      <p:pic>
        <p:nvPicPr>
          <p:cNvPr id="584" name="Google Shape;584;p79" descr="TGIF SUV.jpg"/>
          <p:cNvPicPr preferRelativeResize="0"/>
          <p:nvPr/>
        </p:nvPicPr>
        <p:blipFill rotWithShape="1">
          <a:blip r:embed="rId4">
            <a:alphaModFix/>
          </a:blip>
          <a:srcRect/>
          <a:stretch/>
        </p:blipFill>
        <p:spPr>
          <a:xfrm>
            <a:off x="5951913" y="3829195"/>
            <a:ext cx="2850053" cy="2136632"/>
          </a:xfrm>
          <a:prstGeom prst="rect">
            <a:avLst/>
          </a:prstGeom>
          <a:noFill/>
          <a:ln>
            <a:noFill/>
          </a:ln>
        </p:spPr>
      </p:pic>
      <p:sp>
        <p:nvSpPr>
          <p:cNvPr id="585" name="Google Shape;585;p79"/>
          <p:cNvSpPr/>
          <p:nvPr/>
        </p:nvSpPr>
        <p:spPr>
          <a:xfrm>
            <a:off x="6105525" y="304800"/>
            <a:ext cx="2895600" cy="3048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90"/>
        <p:cNvGrpSpPr/>
        <p:nvPr/>
      </p:nvGrpSpPr>
      <p:grpSpPr>
        <a:xfrm>
          <a:off x="0" y="0"/>
          <a:ext cx="0" cy="0"/>
          <a:chOff x="0" y="0"/>
          <a:chExt cx="0" cy="0"/>
        </a:xfrm>
      </p:grpSpPr>
      <p:sp>
        <p:nvSpPr>
          <p:cNvPr id="591" name="Google Shape;591;p80"/>
          <p:cNvSpPr txBox="1">
            <a:spLocks noGrp="1"/>
          </p:cNvSpPr>
          <p:nvPr>
            <p:ph type="title"/>
          </p:nvPr>
        </p:nvSpPr>
        <p:spPr>
          <a:xfrm>
            <a:off x="285750" y="908050"/>
            <a:ext cx="8312100" cy="447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2000" b="1" i="0" u="none" strike="noStrike" cap="none">
                <a:solidFill>
                  <a:schemeClr val="dk1"/>
                </a:solidFill>
                <a:latin typeface="Arial"/>
                <a:ea typeface="Arial"/>
                <a:cs typeface="Arial"/>
                <a:sym typeface="Arial"/>
              </a:rPr>
              <a:t>Snow Stamps</a:t>
            </a:r>
            <a:endParaRPr/>
          </a:p>
        </p:txBody>
      </p:sp>
      <p:sp>
        <p:nvSpPr>
          <p:cNvPr id="592" name="Google Shape;592;p80"/>
          <p:cNvSpPr txBox="1">
            <a:spLocks noGrp="1"/>
          </p:cNvSpPr>
          <p:nvPr>
            <p:ph type="body" idx="1"/>
          </p:nvPr>
        </p:nvSpPr>
        <p:spPr>
          <a:xfrm>
            <a:off x="296863" y="1573213"/>
            <a:ext cx="3103500" cy="39402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120B7C"/>
              </a:buClr>
              <a:buSzPts val="1200"/>
              <a:buFont typeface="Noto Sans Symbols"/>
              <a:buNone/>
            </a:pPr>
            <a:r>
              <a:rPr lang="en-US" sz="1200" b="0" i="0" u="none" strike="noStrike" cap="none">
                <a:solidFill>
                  <a:schemeClr val="dk1"/>
                </a:solidFill>
                <a:latin typeface="Arial"/>
                <a:ea typeface="Arial"/>
                <a:cs typeface="Arial"/>
                <a:sym typeface="Arial"/>
              </a:rPr>
              <a:t>Our Snow Sculpture experts will make really cool Stamps and stamp them everywhere in targeted areas immediately after a fresh snow fall. </a:t>
            </a:r>
            <a:endParaRPr/>
          </a:p>
          <a:p>
            <a:pPr marL="0" marR="0" lvl="0" indent="0" algn="l" rtl="0">
              <a:lnSpc>
                <a:spcPct val="80000"/>
              </a:lnSpc>
              <a:spcBef>
                <a:spcPts val="420"/>
              </a:spcBef>
              <a:spcAft>
                <a:spcPts val="0"/>
              </a:spcAft>
              <a:buClr>
                <a:srgbClr val="120B7C"/>
              </a:buClr>
              <a:buSzPts val="1200"/>
              <a:buFont typeface="Noto Sans Symbols"/>
              <a:buNone/>
            </a:pPr>
            <a:endParaRPr sz="1200" b="0" i="0" u="none" strike="noStrike" cap="none">
              <a:solidFill>
                <a:schemeClr val="dk1"/>
              </a:solidFill>
              <a:latin typeface="Arial"/>
              <a:ea typeface="Arial"/>
              <a:cs typeface="Arial"/>
              <a:sym typeface="Arial"/>
            </a:endParaRPr>
          </a:p>
          <a:p>
            <a:pPr marL="0" marR="0" lvl="0" indent="0" algn="l" rtl="0">
              <a:lnSpc>
                <a:spcPct val="80000"/>
              </a:lnSpc>
              <a:spcBef>
                <a:spcPts val="420"/>
              </a:spcBef>
              <a:spcAft>
                <a:spcPts val="0"/>
              </a:spcAft>
              <a:buClr>
                <a:srgbClr val="120B7C"/>
              </a:buClr>
              <a:buSzPts val="1200"/>
              <a:buFont typeface="Noto Sans Symbols"/>
              <a:buNone/>
            </a:pPr>
            <a:r>
              <a:rPr lang="en-US" sz="1200" b="0" i="0" u="none" strike="noStrike" cap="none">
                <a:solidFill>
                  <a:schemeClr val="dk1"/>
                </a:solidFill>
                <a:latin typeface="Arial"/>
                <a:ea typeface="Arial"/>
                <a:cs typeface="Arial"/>
                <a:sym typeface="Arial"/>
              </a:rPr>
              <a:t>These thanfreeze in and last till the next snow!  </a:t>
            </a:r>
            <a:endParaRPr/>
          </a:p>
          <a:p>
            <a:pPr marL="0" marR="0" lvl="0" indent="0" algn="l" rtl="0">
              <a:lnSpc>
                <a:spcPct val="80000"/>
              </a:lnSpc>
              <a:spcBef>
                <a:spcPts val="420"/>
              </a:spcBef>
              <a:spcAft>
                <a:spcPts val="0"/>
              </a:spcAft>
              <a:buClr>
                <a:srgbClr val="120B7C"/>
              </a:buClr>
              <a:buSzPts val="1200"/>
              <a:buFont typeface="Noto Sans Symbols"/>
              <a:buNone/>
            </a:pPr>
            <a:endParaRPr sz="1200" b="0" i="0" u="none" strike="noStrike" cap="none">
              <a:solidFill>
                <a:schemeClr val="dk1"/>
              </a:solidFill>
              <a:latin typeface="Arial"/>
              <a:ea typeface="Arial"/>
              <a:cs typeface="Arial"/>
              <a:sym typeface="Arial"/>
            </a:endParaRPr>
          </a:p>
          <a:p>
            <a:pPr marL="0" marR="0" lvl="0" indent="0" algn="l" rtl="0">
              <a:lnSpc>
                <a:spcPct val="80000"/>
              </a:lnSpc>
              <a:spcBef>
                <a:spcPts val="420"/>
              </a:spcBef>
              <a:spcAft>
                <a:spcPts val="0"/>
              </a:spcAft>
              <a:buClr>
                <a:srgbClr val="120B7C"/>
              </a:buClr>
              <a:buSzPts val="1200"/>
              <a:buFont typeface="Noto Sans Symbols"/>
              <a:buNone/>
            </a:pPr>
            <a:r>
              <a:rPr lang="en-US" sz="1200" b="0" i="0" u="none" strike="noStrike" cap="none">
                <a:solidFill>
                  <a:schemeClr val="dk1"/>
                </a:solidFill>
                <a:latin typeface="Arial"/>
                <a:ea typeface="Arial"/>
                <a:cs typeface="Arial"/>
                <a:sym typeface="Arial"/>
              </a:rPr>
              <a:t>Average size 30”</a:t>
            </a:r>
            <a:endParaRPr/>
          </a:p>
          <a:p>
            <a:pPr marL="0" marR="0" lvl="0" indent="0" algn="l" rtl="0">
              <a:lnSpc>
                <a:spcPct val="80000"/>
              </a:lnSpc>
              <a:spcBef>
                <a:spcPts val="420"/>
              </a:spcBef>
              <a:spcAft>
                <a:spcPts val="0"/>
              </a:spcAft>
              <a:buClr>
                <a:srgbClr val="120B7C"/>
              </a:buClr>
              <a:buSzPts val="1200"/>
              <a:buFont typeface="Noto Sans Symbols"/>
              <a:buNone/>
            </a:pPr>
            <a:endParaRPr sz="1200" b="0" i="0" u="none" strike="noStrike" cap="none">
              <a:solidFill>
                <a:schemeClr val="dk1"/>
              </a:solidFill>
              <a:latin typeface="Arial"/>
              <a:ea typeface="Arial"/>
              <a:cs typeface="Arial"/>
              <a:sym typeface="Arial"/>
            </a:endParaRPr>
          </a:p>
          <a:p>
            <a:pPr marL="0" marR="0" lvl="0" indent="0" algn="l" rtl="0">
              <a:lnSpc>
                <a:spcPct val="80000"/>
              </a:lnSpc>
              <a:spcBef>
                <a:spcPts val="420"/>
              </a:spcBef>
              <a:spcAft>
                <a:spcPts val="0"/>
              </a:spcAft>
              <a:buClr>
                <a:srgbClr val="120B7C"/>
              </a:buClr>
              <a:buSzPts val="1200"/>
              <a:buFont typeface="Noto Sans Symbols"/>
              <a:buNone/>
            </a:pPr>
            <a:r>
              <a:rPr lang="en-US" sz="1200" b="0" i="0" u="none" strike="noStrike" cap="none">
                <a:solidFill>
                  <a:schemeClr val="dk1"/>
                </a:solidFill>
                <a:latin typeface="Arial"/>
                <a:ea typeface="Arial"/>
                <a:cs typeface="Arial"/>
                <a:sym typeface="Arial"/>
              </a:rPr>
              <a:t>- Could be super fun and we can break a program into a few months to save budget!</a:t>
            </a:r>
            <a:endParaRPr/>
          </a:p>
        </p:txBody>
      </p:sp>
      <p:sp>
        <p:nvSpPr>
          <p:cNvPr id="593" name="Google Shape;593;p80"/>
          <p:cNvSpPr/>
          <p:nvPr/>
        </p:nvSpPr>
        <p:spPr>
          <a:xfrm>
            <a:off x="4610100" y="5473700"/>
            <a:ext cx="2911500" cy="3843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900">
              <a:solidFill>
                <a:schemeClr val="dk2"/>
              </a:solidFill>
              <a:latin typeface="Arial"/>
              <a:ea typeface="Arial"/>
              <a:cs typeface="Arial"/>
              <a:sym typeface="Arial"/>
            </a:endParaRPr>
          </a:p>
        </p:txBody>
      </p:sp>
      <p:pic>
        <p:nvPicPr>
          <p:cNvPr id="594" name="Google Shape;594;p80" descr="Massivemedia snow tagging.jpg"/>
          <p:cNvPicPr preferRelativeResize="0"/>
          <p:nvPr/>
        </p:nvPicPr>
        <p:blipFill rotWithShape="1">
          <a:blip r:embed="rId3">
            <a:alphaModFix/>
          </a:blip>
          <a:srcRect/>
          <a:stretch/>
        </p:blipFill>
        <p:spPr>
          <a:xfrm>
            <a:off x="4057650" y="1958975"/>
            <a:ext cx="4724400" cy="3082925"/>
          </a:xfrm>
          <a:prstGeom prst="rect">
            <a:avLst/>
          </a:prstGeom>
          <a:noFill/>
          <a:ln>
            <a:noFill/>
          </a:ln>
        </p:spPr>
      </p:pic>
      <p:sp>
        <p:nvSpPr>
          <p:cNvPr id="595" name="Google Shape;595;p80"/>
          <p:cNvSpPr/>
          <p:nvPr/>
        </p:nvSpPr>
        <p:spPr>
          <a:xfrm>
            <a:off x="6105525" y="304800"/>
            <a:ext cx="2895600" cy="3048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00"/>
        <p:cNvGrpSpPr/>
        <p:nvPr/>
      </p:nvGrpSpPr>
      <p:grpSpPr>
        <a:xfrm>
          <a:off x="0" y="0"/>
          <a:ext cx="0" cy="0"/>
          <a:chOff x="0" y="0"/>
          <a:chExt cx="0" cy="0"/>
        </a:xfrm>
      </p:grpSpPr>
      <p:sp>
        <p:nvSpPr>
          <p:cNvPr id="601" name="Google Shape;601;p81"/>
          <p:cNvSpPr txBox="1">
            <a:spLocks noGrp="1"/>
          </p:cNvSpPr>
          <p:nvPr>
            <p:ph type="title"/>
          </p:nvPr>
        </p:nvSpPr>
        <p:spPr>
          <a:xfrm>
            <a:off x="285750" y="908050"/>
            <a:ext cx="8312100" cy="447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2000" b="1" i="0" u="none" strike="noStrike" cap="none">
                <a:solidFill>
                  <a:schemeClr val="dk1"/>
                </a:solidFill>
                <a:latin typeface="Arial"/>
                <a:ea typeface="Arial"/>
                <a:cs typeface="Arial"/>
                <a:sym typeface="Arial"/>
              </a:rPr>
              <a:t>Press Snow Sculpture </a:t>
            </a:r>
            <a:endParaRPr/>
          </a:p>
        </p:txBody>
      </p:sp>
      <p:sp>
        <p:nvSpPr>
          <p:cNvPr id="602" name="Google Shape;602;p81"/>
          <p:cNvSpPr txBox="1">
            <a:spLocks noGrp="1"/>
          </p:cNvSpPr>
          <p:nvPr>
            <p:ph type="body" idx="1"/>
          </p:nvPr>
        </p:nvSpPr>
        <p:spPr>
          <a:xfrm>
            <a:off x="296863" y="1573213"/>
            <a:ext cx="5097600" cy="39402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chemeClr val="dk1"/>
              </a:buClr>
              <a:buSzPts val="1400"/>
              <a:buFont typeface="Noto Sans Symbols"/>
              <a:buNone/>
            </a:pPr>
            <a:r>
              <a:rPr lang="en-US" sz="1400" b="0" i="0" u="none" strike="noStrike" cap="none">
                <a:solidFill>
                  <a:schemeClr val="dk1"/>
                </a:solidFill>
                <a:latin typeface="Arial"/>
                <a:ea typeface="Arial"/>
                <a:cs typeface="Arial"/>
                <a:sym typeface="Arial"/>
              </a:rPr>
              <a:t>Massivemedia’s Snow Sculpture experts will make really cool stuff.  </a:t>
            </a:r>
            <a:endParaRPr/>
          </a:p>
          <a:p>
            <a:pPr marL="0" marR="0" lvl="0" indent="0" algn="l" rtl="0">
              <a:lnSpc>
                <a:spcPct val="80000"/>
              </a:lnSpc>
              <a:spcBef>
                <a:spcPts val="280"/>
              </a:spcBef>
              <a:spcAft>
                <a:spcPts val="0"/>
              </a:spcAft>
              <a:buClr>
                <a:srgbClr val="120B7C"/>
              </a:buClr>
              <a:buSzPts val="14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80000"/>
              </a:lnSpc>
              <a:spcBef>
                <a:spcPts val="280"/>
              </a:spcBef>
              <a:spcAft>
                <a:spcPts val="0"/>
              </a:spcAft>
              <a:buClr>
                <a:schemeClr val="dk1"/>
              </a:buClr>
              <a:buSzPts val="1400"/>
              <a:buFont typeface="Noto Sans Symbols"/>
              <a:buNone/>
            </a:pPr>
            <a:r>
              <a:rPr lang="en-US" sz="1400" b="0" i="0" u="none" strike="noStrike" cap="none">
                <a:solidFill>
                  <a:schemeClr val="dk1"/>
                </a:solidFill>
                <a:latin typeface="Arial"/>
                <a:ea typeface="Arial"/>
                <a:cs typeface="Arial"/>
                <a:sym typeface="Arial"/>
              </a:rPr>
              <a:t>If there is no snow we can bring it $7,500 extra</a:t>
            </a:r>
            <a:endParaRPr/>
          </a:p>
          <a:p>
            <a:pPr marL="0" marR="0" lvl="0" indent="0" algn="l" rtl="0">
              <a:lnSpc>
                <a:spcPct val="80000"/>
              </a:lnSpc>
              <a:spcBef>
                <a:spcPts val="280"/>
              </a:spcBef>
              <a:spcAft>
                <a:spcPts val="0"/>
              </a:spcAft>
              <a:buClr>
                <a:schemeClr val="dk1"/>
              </a:buClr>
              <a:buSzPts val="1400"/>
              <a:buFont typeface="Noto Sans Symbols"/>
              <a:buNone/>
            </a:pPr>
            <a:r>
              <a:rPr lang="en-US" sz="1400" b="0" i="0" u="none" strike="noStrike" cap="none">
                <a:solidFill>
                  <a:schemeClr val="dk1"/>
                </a:solidFill>
                <a:latin typeface="Arial"/>
                <a:ea typeface="Arial"/>
                <a:cs typeface="Arial"/>
                <a:sym typeface="Arial"/>
              </a:rPr>
              <a:t>Can contract Real Estate  - $10,000 extra</a:t>
            </a:r>
            <a:endParaRPr/>
          </a:p>
        </p:txBody>
      </p:sp>
      <p:sp>
        <p:nvSpPr>
          <p:cNvPr id="603" name="Google Shape;603;p81"/>
          <p:cNvSpPr/>
          <p:nvPr/>
        </p:nvSpPr>
        <p:spPr>
          <a:xfrm>
            <a:off x="722891" y="5673725"/>
            <a:ext cx="5051400" cy="2475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pic>
        <p:nvPicPr>
          <p:cNvPr id="604" name="Google Shape;604;p81" descr="Massivemedia Snow Sculptures.JPG"/>
          <p:cNvPicPr preferRelativeResize="0"/>
          <p:nvPr/>
        </p:nvPicPr>
        <p:blipFill rotWithShape="1">
          <a:blip r:embed="rId3">
            <a:alphaModFix/>
          </a:blip>
          <a:srcRect/>
          <a:stretch/>
        </p:blipFill>
        <p:spPr>
          <a:xfrm>
            <a:off x="5881400" y="1561379"/>
            <a:ext cx="2552700" cy="4538662"/>
          </a:xfrm>
          <a:prstGeom prst="rect">
            <a:avLst/>
          </a:prstGeom>
          <a:noFill/>
          <a:ln>
            <a:noFill/>
          </a:ln>
        </p:spPr>
      </p:pic>
      <p:sp>
        <p:nvSpPr>
          <p:cNvPr id="605" name="Google Shape;605;p81"/>
          <p:cNvSpPr/>
          <p:nvPr/>
        </p:nvSpPr>
        <p:spPr>
          <a:xfrm>
            <a:off x="6105525" y="304800"/>
            <a:ext cx="2895600" cy="3048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10"/>
        <p:cNvGrpSpPr/>
        <p:nvPr/>
      </p:nvGrpSpPr>
      <p:grpSpPr>
        <a:xfrm>
          <a:off x="0" y="0"/>
          <a:ext cx="0" cy="0"/>
          <a:chOff x="0" y="0"/>
          <a:chExt cx="0" cy="0"/>
        </a:xfrm>
      </p:grpSpPr>
      <p:sp>
        <p:nvSpPr>
          <p:cNvPr id="611" name="Google Shape;611;p82"/>
          <p:cNvSpPr txBox="1">
            <a:spLocks noGrp="1"/>
          </p:cNvSpPr>
          <p:nvPr>
            <p:ph type="title"/>
          </p:nvPr>
        </p:nvSpPr>
        <p:spPr>
          <a:xfrm>
            <a:off x="285750" y="908050"/>
            <a:ext cx="8312100" cy="447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2000" b="1" i="0" u="none" strike="noStrike" cap="none">
                <a:solidFill>
                  <a:srgbClr val="404040"/>
                </a:solidFill>
                <a:latin typeface="Arial"/>
                <a:ea typeface="Arial"/>
                <a:cs typeface="Arial"/>
                <a:sym typeface="Arial"/>
              </a:rPr>
              <a:t>  Magnet tagging</a:t>
            </a:r>
            <a:endParaRPr/>
          </a:p>
        </p:txBody>
      </p:sp>
      <p:sp>
        <p:nvSpPr>
          <p:cNvPr id="612" name="Google Shape;612;p82"/>
          <p:cNvSpPr txBox="1">
            <a:spLocks noGrp="1"/>
          </p:cNvSpPr>
          <p:nvPr>
            <p:ph type="body" idx="1"/>
          </p:nvPr>
        </p:nvSpPr>
        <p:spPr>
          <a:xfrm>
            <a:off x="296863" y="1573213"/>
            <a:ext cx="5102100" cy="49800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US" sz="1200" b="0" i="0" u="none" strike="noStrike" cap="none">
                <a:solidFill>
                  <a:srgbClr val="404040"/>
                </a:solidFill>
                <a:latin typeface="Arial"/>
                <a:ea typeface="Arial"/>
                <a:cs typeface="Arial"/>
                <a:sym typeface="Arial"/>
              </a:rPr>
              <a:t>A magnet program is a much more friendly way to tag.  The magnets easily come off and people know that they easily come off and will collect them and reposition them or take them home.</a:t>
            </a:r>
            <a:endParaRPr/>
          </a:p>
          <a:p>
            <a:pPr marL="0" marR="0" lvl="0" indent="0" algn="l" rtl="0">
              <a:lnSpc>
                <a:spcPct val="90000"/>
              </a:lnSpc>
              <a:spcBef>
                <a:spcPts val="300"/>
              </a:spcBef>
              <a:spcAft>
                <a:spcPts val="0"/>
              </a:spcAft>
              <a:buNone/>
            </a:pPr>
            <a:endParaRPr sz="1200" b="0" i="0" u="none" strike="noStrike" cap="none">
              <a:solidFill>
                <a:srgbClr val="404040"/>
              </a:solidFill>
              <a:latin typeface="Arial"/>
              <a:ea typeface="Arial"/>
              <a:cs typeface="Arial"/>
              <a:sym typeface="Arial"/>
            </a:endParaRPr>
          </a:p>
          <a:p>
            <a:pPr marL="0" marR="0" lvl="0" indent="0" algn="l" rtl="0">
              <a:lnSpc>
                <a:spcPct val="90000"/>
              </a:lnSpc>
              <a:spcBef>
                <a:spcPts val="300"/>
              </a:spcBef>
              <a:spcAft>
                <a:spcPts val="0"/>
              </a:spcAft>
              <a:buNone/>
            </a:pPr>
            <a:r>
              <a:rPr lang="en-US" sz="1200" b="0" i="0" u="none" strike="noStrike" cap="none">
                <a:solidFill>
                  <a:srgbClr val="404040"/>
                </a:solidFill>
                <a:latin typeface="Arial"/>
                <a:ea typeface="Arial"/>
                <a:cs typeface="Arial"/>
                <a:sym typeface="Arial"/>
              </a:rPr>
              <a:t>Massivemedia designs tagging programs that reach but clean up.</a:t>
            </a:r>
            <a:endParaRPr/>
          </a:p>
          <a:p>
            <a:pPr marL="0" marR="0" lvl="0" indent="0" algn="l" rtl="0">
              <a:lnSpc>
                <a:spcPct val="90000"/>
              </a:lnSpc>
              <a:spcBef>
                <a:spcPts val="300"/>
              </a:spcBef>
              <a:spcAft>
                <a:spcPts val="0"/>
              </a:spcAft>
              <a:buNone/>
            </a:pPr>
            <a:endParaRPr sz="1200" b="0" i="0" u="none" strike="noStrike" cap="none">
              <a:solidFill>
                <a:srgbClr val="404040"/>
              </a:solidFill>
              <a:latin typeface="Arial"/>
              <a:ea typeface="Arial"/>
              <a:cs typeface="Arial"/>
              <a:sym typeface="Arial"/>
            </a:endParaRPr>
          </a:p>
          <a:p>
            <a:pPr marL="0" marR="0" lvl="0" indent="0" algn="l" rtl="0">
              <a:lnSpc>
                <a:spcPct val="90000"/>
              </a:lnSpc>
              <a:spcBef>
                <a:spcPts val="300"/>
              </a:spcBef>
              <a:spcAft>
                <a:spcPts val="0"/>
              </a:spcAft>
              <a:buNone/>
            </a:pPr>
            <a:r>
              <a:rPr lang="en-US" sz="1200" b="0" i="0" u="none" strike="noStrike" cap="none">
                <a:solidFill>
                  <a:srgbClr val="404040"/>
                </a:solidFill>
                <a:latin typeface="Arial"/>
                <a:ea typeface="Arial"/>
                <a:cs typeface="Arial"/>
                <a:sym typeface="Arial"/>
              </a:rPr>
              <a:t>Repositionable: It will stick on any metal surface. </a:t>
            </a:r>
            <a:endParaRPr/>
          </a:p>
          <a:p>
            <a:pPr marL="0" marR="0" lvl="0" indent="0" algn="l" rtl="0">
              <a:lnSpc>
                <a:spcPct val="90000"/>
              </a:lnSpc>
              <a:spcBef>
                <a:spcPts val="300"/>
              </a:spcBef>
              <a:spcAft>
                <a:spcPts val="0"/>
              </a:spcAft>
              <a:buClr>
                <a:srgbClr val="120B7C"/>
              </a:buClr>
              <a:buSzPts val="1200"/>
              <a:buFont typeface="Noto Sans Symbols"/>
              <a:buChar char="▪"/>
            </a:pPr>
            <a:r>
              <a:rPr lang="en-US" sz="1200" b="0" i="0" u="none" strike="noStrike" cap="none">
                <a:solidFill>
                  <a:srgbClr val="404040"/>
                </a:solidFill>
                <a:latin typeface="Arial"/>
                <a:ea typeface="Arial"/>
                <a:cs typeface="Arial"/>
                <a:sym typeface="Arial"/>
              </a:rPr>
              <a:t> Economical: cost-effective compared to other print media.</a:t>
            </a:r>
            <a:endParaRPr/>
          </a:p>
          <a:p>
            <a:pPr marL="0" marR="0" lvl="0" indent="0" algn="l" rtl="0">
              <a:lnSpc>
                <a:spcPct val="90000"/>
              </a:lnSpc>
              <a:spcBef>
                <a:spcPts val="300"/>
              </a:spcBef>
              <a:spcAft>
                <a:spcPts val="0"/>
              </a:spcAft>
              <a:buClr>
                <a:srgbClr val="120B7C"/>
              </a:buClr>
              <a:buSzPts val="1200"/>
              <a:buFont typeface="Noto Sans Symbols"/>
              <a:buChar char="▪"/>
            </a:pPr>
            <a:r>
              <a:rPr lang="en-US" sz="1200" b="0" i="0" u="none" strike="noStrike" cap="none">
                <a:solidFill>
                  <a:srgbClr val="404040"/>
                </a:solidFill>
                <a:latin typeface="Arial"/>
                <a:ea typeface="Arial"/>
                <a:cs typeface="Arial"/>
                <a:sym typeface="Arial"/>
              </a:rPr>
              <a:t> Perfect as take-aways due to their non-destructive magnetic backing</a:t>
            </a:r>
            <a:endParaRPr/>
          </a:p>
          <a:p>
            <a:pPr marL="0" marR="0" lvl="0" indent="76200" algn="l" rtl="0">
              <a:lnSpc>
                <a:spcPct val="90000"/>
              </a:lnSpc>
              <a:spcBef>
                <a:spcPts val="300"/>
              </a:spcBef>
              <a:spcAft>
                <a:spcPts val="0"/>
              </a:spcAft>
              <a:buClr>
                <a:srgbClr val="120B7C"/>
              </a:buClr>
              <a:buSzPts val="1200"/>
              <a:buFont typeface="Noto Sans Symbols"/>
              <a:buNone/>
            </a:pPr>
            <a:endParaRPr sz="1200" b="0" i="0" u="none" strike="noStrike" cap="none">
              <a:solidFill>
                <a:srgbClr val="404040"/>
              </a:solidFill>
              <a:latin typeface="Arial"/>
              <a:ea typeface="Arial"/>
              <a:cs typeface="Arial"/>
              <a:sym typeface="Arial"/>
            </a:endParaRPr>
          </a:p>
          <a:p>
            <a:pPr marL="0" marR="0" lvl="0" indent="76200" algn="l" rtl="0">
              <a:lnSpc>
                <a:spcPct val="90000"/>
              </a:lnSpc>
              <a:spcBef>
                <a:spcPts val="300"/>
              </a:spcBef>
              <a:spcAft>
                <a:spcPts val="0"/>
              </a:spcAft>
              <a:buClr>
                <a:srgbClr val="120B7C"/>
              </a:buClr>
              <a:buSzPts val="1200"/>
              <a:buFont typeface="Noto Sans Symbols"/>
              <a:buNone/>
            </a:pPr>
            <a:endParaRPr sz="1200" b="0" i="0" u="none" strike="noStrike" cap="none">
              <a:solidFill>
                <a:srgbClr val="404040"/>
              </a:solidFill>
              <a:latin typeface="Arial"/>
              <a:ea typeface="Arial"/>
              <a:cs typeface="Arial"/>
              <a:sym typeface="Arial"/>
            </a:endParaRPr>
          </a:p>
          <a:p>
            <a:pPr marL="0" marR="0" lvl="0" indent="0" algn="l" rtl="0">
              <a:lnSpc>
                <a:spcPct val="90000"/>
              </a:lnSpc>
              <a:spcBef>
                <a:spcPts val="300"/>
              </a:spcBef>
              <a:spcAft>
                <a:spcPts val="0"/>
              </a:spcAft>
              <a:buNone/>
            </a:pPr>
            <a:r>
              <a:rPr lang="en-US" sz="1200" b="1" i="0" u="none" strike="noStrike" cap="none">
                <a:solidFill>
                  <a:srgbClr val="404040"/>
                </a:solidFill>
                <a:latin typeface="Arial"/>
                <a:ea typeface="Arial"/>
                <a:cs typeface="Arial"/>
                <a:sym typeface="Arial"/>
              </a:rPr>
              <a:t>Magnet tagging</a:t>
            </a:r>
            <a:endParaRPr/>
          </a:p>
          <a:p>
            <a:pPr marL="0" marR="0" lvl="0" indent="0" algn="l" rtl="0">
              <a:lnSpc>
                <a:spcPct val="90000"/>
              </a:lnSpc>
              <a:spcBef>
                <a:spcPts val="300"/>
              </a:spcBef>
              <a:spcAft>
                <a:spcPts val="0"/>
              </a:spcAft>
              <a:buNone/>
            </a:pPr>
            <a:r>
              <a:rPr lang="en-US" sz="1200" b="0" i="0" u="none" strike="noStrike" cap="none">
                <a:solidFill>
                  <a:srgbClr val="404040"/>
                </a:solidFill>
                <a:latin typeface="Arial"/>
                <a:ea typeface="Arial"/>
                <a:cs typeface="Arial"/>
                <a:sym typeface="Arial"/>
              </a:rPr>
              <a:t>Includes 4-color printing; die cut units are available at an additional cost </a:t>
            </a:r>
            <a:endParaRPr/>
          </a:p>
          <a:p>
            <a:pPr marL="0" marR="0" lvl="0" indent="0" algn="l" rtl="0">
              <a:lnSpc>
                <a:spcPct val="90000"/>
              </a:lnSpc>
              <a:spcBef>
                <a:spcPts val="300"/>
              </a:spcBef>
              <a:spcAft>
                <a:spcPts val="0"/>
              </a:spcAft>
              <a:buNone/>
            </a:pPr>
            <a:r>
              <a:rPr lang="en-US" sz="1200" b="0" i="1" u="none" strike="noStrike" cap="none">
                <a:solidFill>
                  <a:srgbClr val="404040"/>
                </a:solidFill>
                <a:latin typeface="Arial"/>
                <a:ea typeface="Arial"/>
                <a:cs typeface="Arial"/>
                <a:sym typeface="Arial"/>
              </a:rPr>
              <a:t>* all sizes are available, as well as custom die cut  </a:t>
            </a:r>
            <a:endParaRPr/>
          </a:p>
        </p:txBody>
      </p:sp>
      <p:pic>
        <p:nvPicPr>
          <p:cNvPr id="613" name="Google Shape;613;p82" descr="http://farm5.staticflickr.com/4121/4914313098_fe66a0efa0.jpg"/>
          <p:cNvPicPr preferRelativeResize="0"/>
          <p:nvPr/>
        </p:nvPicPr>
        <p:blipFill rotWithShape="1">
          <a:blip r:embed="rId3">
            <a:alphaModFix/>
          </a:blip>
          <a:srcRect/>
          <a:stretch/>
        </p:blipFill>
        <p:spPr>
          <a:xfrm>
            <a:off x="331082" y="4738255"/>
            <a:ext cx="945600" cy="1298700"/>
          </a:xfrm>
          <a:prstGeom prst="rect">
            <a:avLst/>
          </a:prstGeom>
          <a:noFill/>
          <a:ln>
            <a:noFill/>
          </a:ln>
        </p:spPr>
      </p:pic>
      <p:sp>
        <p:nvSpPr>
          <p:cNvPr id="614" name="Google Shape;614;p82"/>
          <p:cNvSpPr/>
          <p:nvPr/>
        </p:nvSpPr>
        <p:spPr>
          <a:xfrm>
            <a:off x="0" y="6146800"/>
            <a:ext cx="9144000" cy="762000"/>
          </a:xfrm>
          <a:prstGeom prst="rect">
            <a:avLst/>
          </a:prstGeom>
          <a:solidFill>
            <a:srgbClr val="1A2D7B"/>
          </a:solidFill>
          <a:ln w="9525" cap="flat" cmpd="sng">
            <a:solidFill>
              <a:srgbClr val="4A7EBB"/>
            </a:solidFill>
            <a:prstDash val="solid"/>
            <a:miter lim="8000"/>
            <a:headEnd type="none" w="sm" len="sm"/>
            <a:tailEnd type="none" w="sm" len="sm"/>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15" name="Google Shape;615;p82"/>
          <p:cNvSpPr/>
          <p:nvPr/>
        </p:nvSpPr>
        <p:spPr>
          <a:xfrm>
            <a:off x="7094915" y="6323964"/>
            <a:ext cx="16722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a:solidFill>
                  <a:schemeClr val="lt1"/>
                </a:solidFill>
                <a:latin typeface="Gill Sans"/>
                <a:ea typeface="Gill Sans"/>
                <a:cs typeface="Gill Sans"/>
                <a:sym typeface="Gill Sans"/>
              </a:rPr>
              <a:t>MASSIVEMEDIA</a:t>
            </a:r>
            <a:endParaRPr sz="1200" b="1">
              <a:solidFill>
                <a:schemeClr val="lt1"/>
              </a:solidFill>
              <a:latin typeface="Gill Sans"/>
              <a:ea typeface="Gill Sans"/>
              <a:cs typeface="Gill Sans"/>
              <a:sym typeface="Gill Sans"/>
            </a:endParaRPr>
          </a:p>
        </p:txBody>
      </p:sp>
      <p:pic>
        <p:nvPicPr>
          <p:cNvPr id="616" name="Google Shape;616;p82" descr="Massivemedia Magnet Tagging.jpg"/>
          <p:cNvPicPr preferRelativeResize="0"/>
          <p:nvPr/>
        </p:nvPicPr>
        <p:blipFill rotWithShape="1">
          <a:blip r:embed="rId4">
            <a:alphaModFix/>
          </a:blip>
          <a:srcRect/>
          <a:stretch/>
        </p:blipFill>
        <p:spPr>
          <a:xfrm>
            <a:off x="5671440" y="1562533"/>
            <a:ext cx="3187800" cy="4245900"/>
          </a:xfrm>
          <a:prstGeom prst="rect">
            <a:avLst/>
          </a:prstGeom>
          <a:noFill/>
          <a:ln>
            <a:noFill/>
          </a:ln>
        </p:spPr>
      </p:pic>
      <p:sp>
        <p:nvSpPr>
          <p:cNvPr id="617" name="Google Shape;617;p82"/>
          <p:cNvSpPr/>
          <p:nvPr/>
        </p:nvSpPr>
        <p:spPr>
          <a:xfrm>
            <a:off x="6105525" y="304800"/>
            <a:ext cx="2895600" cy="3048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22"/>
        <p:cNvGrpSpPr/>
        <p:nvPr/>
      </p:nvGrpSpPr>
      <p:grpSpPr>
        <a:xfrm>
          <a:off x="0" y="0"/>
          <a:ext cx="0" cy="0"/>
          <a:chOff x="0" y="0"/>
          <a:chExt cx="0" cy="0"/>
        </a:xfrm>
      </p:grpSpPr>
      <p:sp>
        <p:nvSpPr>
          <p:cNvPr id="623" name="Google Shape;623;p83"/>
          <p:cNvSpPr txBox="1">
            <a:spLocks noGrp="1"/>
          </p:cNvSpPr>
          <p:nvPr>
            <p:ph type="title"/>
          </p:nvPr>
        </p:nvSpPr>
        <p:spPr>
          <a:xfrm>
            <a:off x="285750" y="908050"/>
            <a:ext cx="8312100" cy="447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1600" b="1" i="0" u="none" strike="noStrike" cap="none">
                <a:solidFill>
                  <a:schemeClr val="dk1"/>
                </a:solidFill>
                <a:latin typeface="Arial"/>
                <a:ea typeface="Arial"/>
                <a:cs typeface="Arial"/>
                <a:sym typeface="Arial"/>
              </a:rPr>
              <a:t>SPECIAL INSTALLATION – ICE SCULPTURE</a:t>
            </a:r>
            <a:endParaRPr/>
          </a:p>
        </p:txBody>
      </p:sp>
      <p:sp>
        <p:nvSpPr>
          <p:cNvPr id="624" name="Google Shape;624;p83"/>
          <p:cNvSpPr txBox="1">
            <a:spLocks noGrp="1"/>
          </p:cNvSpPr>
          <p:nvPr>
            <p:ph type="body" idx="1"/>
          </p:nvPr>
        </p:nvSpPr>
        <p:spPr>
          <a:xfrm>
            <a:off x="506413" y="1606550"/>
            <a:ext cx="8109000" cy="4191000"/>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None/>
            </a:pPr>
            <a:r>
              <a:rPr lang="en-US" sz="1200" b="0" i="0" u="none" strike="noStrike" cap="none">
                <a:solidFill>
                  <a:schemeClr val="dk1"/>
                </a:solidFill>
                <a:latin typeface="Arial"/>
                <a:ea typeface="Arial"/>
                <a:cs typeface="Arial"/>
                <a:sym typeface="Arial"/>
              </a:rPr>
              <a:t>We will create “ice sculptures” as a “Special Media Installations”;</a:t>
            </a:r>
            <a:endParaRPr/>
          </a:p>
          <a:p>
            <a:pPr marL="0" marR="0" lvl="0" indent="0" algn="l" rtl="0">
              <a:lnSpc>
                <a:spcPct val="95000"/>
              </a:lnSpc>
              <a:spcBef>
                <a:spcPts val="420"/>
              </a:spcBef>
              <a:spcAft>
                <a:spcPts val="0"/>
              </a:spcAft>
              <a:buNone/>
            </a:pPr>
            <a:r>
              <a:rPr lang="en-US" sz="1200" b="0" i="0" u="none" strike="noStrike" cap="none">
                <a:solidFill>
                  <a:schemeClr val="dk1"/>
                </a:solidFill>
                <a:latin typeface="Arial"/>
                <a:ea typeface="Arial"/>
                <a:cs typeface="Arial"/>
                <a:sym typeface="Arial"/>
              </a:rPr>
              <a:t>We can create Custom Ice Sculptures that will be created off-site and will be visible from creation to final meltdown We will put them out the night before and they can be on the beach or boardwalk in the am.</a:t>
            </a:r>
            <a:endParaRPr/>
          </a:p>
          <a:p>
            <a:pPr marL="0" marR="0" lvl="0" indent="0" algn="l" rtl="0">
              <a:lnSpc>
                <a:spcPct val="95000"/>
              </a:lnSpc>
              <a:spcBef>
                <a:spcPts val="420"/>
              </a:spcBef>
              <a:spcAft>
                <a:spcPts val="0"/>
              </a:spcAft>
              <a:buNone/>
            </a:pPr>
            <a:r>
              <a:rPr lang="en-US" sz="1200" b="0" i="0" u="none" strike="noStrike" cap="none">
                <a:solidFill>
                  <a:schemeClr val="dk1"/>
                </a:solidFill>
                <a:latin typeface="Arial"/>
                <a:ea typeface="Arial"/>
                <a:cs typeface="Arial"/>
                <a:sym typeface="Arial"/>
              </a:rPr>
              <a:t>We can “light” the sculptures with LED Lighting for a slight additional charge.  Printed messages or  items can be frozen inside – How about  your brands products and giveaways frozen in a block!</a:t>
            </a:r>
            <a:endParaRPr/>
          </a:p>
          <a:p>
            <a:pPr marL="0" marR="0" lvl="0" indent="0" algn="l" rtl="0">
              <a:lnSpc>
                <a:spcPct val="95000"/>
              </a:lnSpc>
              <a:spcBef>
                <a:spcPts val="420"/>
              </a:spcBef>
              <a:spcAft>
                <a:spcPts val="0"/>
              </a:spcAft>
              <a:buNone/>
            </a:pPr>
            <a:endParaRPr sz="1200" b="0" i="0" u="none" strike="noStrike" cap="none">
              <a:solidFill>
                <a:srgbClr val="120B7C"/>
              </a:solidFill>
              <a:latin typeface="Arial"/>
              <a:ea typeface="Arial"/>
              <a:cs typeface="Arial"/>
              <a:sym typeface="Arial"/>
            </a:endParaRPr>
          </a:p>
        </p:txBody>
      </p:sp>
      <p:pic>
        <p:nvPicPr>
          <p:cNvPr id="625" name="Google Shape;625;p83"/>
          <p:cNvPicPr preferRelativeResize="0"/>
          <p:nvPr/>
        </p:nvPicPr>
        <p:blipFill rotWithShape="1">
          <a:blip r:embed="rId3">
            <a:alphaModFix/>
          </a:blip>
          <a:srcRect/>
          <a:stretch/>
        </p:blipFill>
        <p:spPr>
          <a:xfrm>
            <a:off x="3268663" y="3101975"/>
            <a:ext cx="3436937" cy="2576513"/>
          </a:xfrm>
          <a:prstGeom prst="rect">
            <a:avLst/>
          </a:prstGeom>
          <a:noFill/>
          <a:ln>
            <a:noFill/>
          </a:ln>
        </p:spPr>
      </p:pic>
      <p:sp>
        <p:nvSpPr>
          <p:cNvPr id="626" name="Google Shape;626;p83"/>
          <p:cNvSpPr txBox="1"/>
          <p:nvPr/>
        </p:nvSpPr>
        <p:spPr>
          <a:xfrm>
            <a:off x="3119438" y="5932488"/>
            <a:ext cx="3924300" cy="623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50">
              <a:solidFill>
                <a:schemeClr val="dk1"/>
              </a:solidFill>
              <a:latin typeface="Arial"/>
              <a:ea typeface="Arial"/>
              <a:cs typeface="Arial"/>
              <a:sym typeface="Arial"/>
            </a:endParaRPr>
          </a:p>
        </p:txBody>
      </p:sp>
      <p:pic>
        <p:nvPicPr>
          <p:cNvPr id="627" name="Google Shape;627;p83" descr="credit-card-frozen-in-ice.jpg"/>
          <p:cNvPicPr preferRelativeResize="0"/>
          <p:nvPr/>
        </p:nvPicPr>
        <p:blipFill rotWithShape="1">
          <a:blip r:embed="rId4">
            <a:alphaModFix/>
          </a:blip>
          <a:srcRect/>
          <a:stretch/>
        </p:blipFill>
        <p:spPr>
          <a:xfrm>
            <a:off x="6724650" y="3417888"/>
            <a:ext cx="2232025" cy="1674812"/>
          </a:xfrm>
          <a:prstGeom prst="rect">
            <a:avLst/>
          </a:prstGeom>
          <a:noFill/>
          <a:ln>
            <a:noFill/>
          </a:ln>
        </p:spPr>
      </p:pic>
      <p:pic>
        <p:nvPicPr>
          <p:cNvPr id="628" name="Google Shape;628;p83" descr="mcdonalds Ice example.jpg"/>
          <p:cNvPicPr preferRelativeResize="0"/>
          <p:nvPr/>
        </p:nvPicPr>
        <p:blipFill rotWithShape="1">
          <a:blip r:embed="rId5">
            <a:alphaModFix/>
          </a:blip>
          <a:srcRect/>
          <a:stretch/>
        </p:blipFill>
        <p:spPr>
          <a:xfrm>
            <a:off x="166688" y="3097213"/>
            <a:ext cx="2990850" cy="2514600"/>
          </a:xfrm>
          <a:prstGeom prst="rect">
            <a:avLst/>
          </a:prstGeom>
          <a:noFill/>
          <a:ln>
            <a:noFill/>
          </a:ln>
        </p:spPr>
      </p:pic>
      <p:sp>
        <p:nvSpPr>
          <p:cNvPr id="629" name="Google Shape;629;p83"/>
          <p:cNvSpPr/>
          <p:nvPr/>
        </p:nvSpPr>
        <p:spPr>
          <a:xfrm>
            <a:off x="6105525" y="304800"/>
            <a:ext cx="2895600" cy="3048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34"/>
        <p:cNvGrpSpPr/>
        <p:nvPr/>
      </p:nvGrpSpPr>
      <p:grpSpPr>
        <a:xfrm>
          <a:off x="0" y="0"/>
          <a:ext cx="0" cy="0"/>
          <a:chOff x="0" y="0"/>
          <a:chExt cx="0" cy="0"/>
        </a:xfrm>
      </p:grpSpPr>
      <p:sp>
        <p:nvSpPr>
          <p:cNvPr id="635" name="Google Shape;635;p84"/>
          <p:cNvSpPr txBox="1">
            <a:spLocks noGrp="1"/>
          </p:cNvSpPr>
          <p:nvPr>
            <p:ph type="title"/>
          </p:nvPr>
        </p:nvSpPr>
        <p:spPr>
          <a:xfrm>
            <a:off x="282575" y="908050"/>
            <a:ext cx="8312100" cy="447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1600">
                <a:solidFill>
                  <a:srgbClr val="3F3F3F"/>
                </a:solidFill>
              </a:rPr>
              <a:t>Sun dance</a:t>
            </a:r>
            <a:r>
              <a:rPr lang="en-US" sz="1600" b="1" i="0" u="none" strike="noStrike" cap="none">
                <a:solidFill>
                  <a:srgbClr val="3F3F3F"/>
                </a:solidFill>
                <a:latin typeface="Arial"/>
                <a:ea typeface="Arial"/>
                <a:cs typeface="Arial"/>
                <a:sym typeface="Arial"/>
              </a:rPr>
              <a:t> Quarter Drop Program</a:t>
            </a:r>
            <a:endParaRPr sz="1600" b="1" i="0" u="none" strike="noStrike" cap="none">
              <a:solidFill>
                <a:srgbClr val="3F3F3F"/>
              </a:solidFill>
              <a:latin typeface="Arial"/>
              <a:ea typeface="Arial"/>
              <a:cs typeface="Arial"/>
              <a:sym typeface="Arial"/>
            </a:endParaRPr>
          </a:p>
        </p:txBody>
      </p:sp>
      <p:sp>
        <p:nvSpPr>
          <p:cNvPr id="636" name="Google Shape;636;p84"/>
          <p:cNvSpPr txBox="1">
            <a:spLocks noGrp="1"/>
          </p:cNvSpPr>
          <p:nvPr>
            <p:ph type="body" idx="1"/>
          </p:nvPr>
        </p:nvSpPr>
        <p:spPr>
          <a:xfrm>
            <a:off x="304800" y="1878013"/>
            <a:ext cx="4695900" cy="4980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200" b="0" i="0" u="none" strike="noStrike" cap="none">
                <a:solidFill>
                  <a:srgbClr val="3F3F3F"/>
                </a:solidFill>
                <a:latin typeface="Arial"/>
                <a:ea typeface="Arial"/>
                <a:cs typeface="Arial"/>
                <a:sym typeface="Arial"/>
              </a:rPr>
              <a:t>Massivemedia shall deliver a program where 500 quarters branded  with stickers dropped at approximately 1000 locations around a ,small area such as a j</a:t>
            </a:r>
            <a:r>
              <a:rPr lang="en-US" sz="1200">
                <a:solidFill>
                  <a:srgbClr val="3F3F3F"/>
                </a:solidFill>
              </a:rPr>
              <a:t>park city</a:t>
            </a:r>
            <a:r>
              <a:rPr lang="en-US" sz="1200" b="0" i="0" u="none" strike="noStrike" cap="none">
                <a:solidFill>
                  <a:srgbClr val="3F3F3F"/>
                </a:solidFill>
                <a:latin typeface="Arial"/>
                <a:ea typeface="Arial"/>
                <a:cs typeface="Arial"/>
                <a:sym typeface="Arial"/>
              </a:rPr>
              <a:t>.</a:t>
            </a:r>
            <a:endParaRPr/>
          </a:p>
          <a:p>
            <a:pPr marL="0" marR="0" lvl="0" indent="-76200" algn="l" rtl="0">
              <a:lnSpc>
                <a:spcPct val="90000"/>
              </a:lnSpc>
              <a:spcBef>
                <a:spcPts val="300"/>
              </a:spcBef>
              <a:spcAft>
                <a:spcPts val="0"/>
              </a:spcAft>
              <a:buClr>
                <a:srgbClr val="120B7C"/>
              </a:buClr>
              <a:buSzPts val="1200"/>
              <a:buFont typeface="Noto Sans Symbols"/>
              <a:buChar char="•"/>
            </a:pPr>
            <a:r>
              <a:rPr lang="en-US" sz="1200" b="0" i="0" u="none" strike="noStrike" cap="none">
                <a:solidFill>
                  <a:srgbClr val="3F3F3F"/>
                </a:solidFill>
                <a:latin typeface="Arial"/>
                <a:ea typeface="Arial"/>
                <a:cs typeface="Arial"/>
                <a:sym typeface="Arial"/>
              </a:rPr>
              <a:t>Quantities can be adjusted</a:t>
            </a:r>
            <a:endParaRPr/>
          </a:p>
          <a:p>
            <a:pPr marL="0" marR="0" lvl="0" indent="0" algn="l" rtl="0">
              <a:lnSpc>
                <a:spcPct val="90000"/>
              </a:lnSpc>
              <a:spcBef>
                <a:spcPts val="300"/>
              </a:spcBef>
              <a:spcAft>
                <a:spcPts val="0"/>
              </a:spcAft>
              <a:buClr>
                <a:srgbClr val="120B7C"/>
              </a:buClr>
              <a:buSzPts val="1200"/>
              <a:buFont typeface="Noto Sans Symbols"/>
              <a:buNone/>
            </a:pPr>
            <a:endParaRPr sz="1200" b="0" i="0" u="none" strike="noStrike" cap="none">
              <a:solidFill>
                <a:srgbClr val="3F3F3F"/>
              </a:solidFill>
              <a:latin typeface="Arial"/>
              <a:ea typeface="Arial"/>
              <a:cs typeface="Arial"/>
              <a:sym typeface="Arial"/>
            </a:endParaRPr>
          </a:p>
          <a:p>
            <a:pPr marL="0" marR="0" lvl="0" indent="0" algn="l" rtl="0">
              <a:lnSpc>
                <a:spcPct val="90000"/>
              </a:lnSpc>
              <a:spcBef>
                <a:spcPts val="300"/>
              </a:spcBef>
              <a:spcAft>
                <a:spcPts val="0"/>
              </a:spcAft>
              <a:buClr>
                <a:srgbClr val="120B7C"/>
              </a:buClr>
              <a:buSzPts val="1200"/>
              <a:buFont typeface="Noto Sans Symbols"/>
              <a:buNone/>
            </a:pPr>
            <a:endParaRPr sz="1200" b="0" i="0" u="none" strike="noStrike" cap="none">
              <a:solidFill>
                <a:srgbClr val="3F3F3F"/>
              </a:solidFill>
              <a:latin typeface="Arial"/>
              <a:ea typeface="Arial"/>
              <a:cs typeface="Arial"/>
              <a:sym typeface="Arial"/>
            </a:endParaRPr>
          </a:p>
          <a:p>
            <a:pPr marL="0" marR="0" lvl="0" indent="0" algn="l" rtl="0">
              <a:lnSpc>
                <a:spcPct val="90000"/>
              </a:lnSpc>
              <a:spcBef>
                <a:spcPts val="300"/>
              </a:spcBef>
              <a:spcAft>
                <a:spcPts val="0"/>
              </a:spcAft>
              <a:buClr>
                <a:srgbClr val="120B7C"/>
              </a:buClr>
              <a:buSzPts val="1200"/>
              <a:buFont typeface="Noto Sans Symbols"/>
              <a:buNone/>
            </a:pPr>
            <a:endParaRPr sz="1200" b="0" i="0" u="none" strike="noStrike" cap="none">
              <a:solidFill>
                <a:srgbClr val="3F3F3F"/>
              </a:solidFill>
              <a:latin typeface="Arial"/>
              <a:ea typeface="Arial"/>
              <a:cs typeface="Arial"/>
              <a:sym typeface="Arial"/>
            </a:endParaRPr>
          </a:p>
          <a:p>
            <a:pPr marL="0" marR="0" lvl="0" indent="0" algn="l" rtl="0">
              <a:lnSpc>
                <a:spcPct val="90000"/>
              </a:lnSpc>
              <a:spcBef>
                <a:spcPts val="300"/>
              </a:spcBef>
              <a:spcAft>
                <a:spcPts val="0"/>
              </a:spcAft>
              <a:buNone/>
            </a:pPr>
            <a:endParaRPr sz="1200" b="0" i="0" u="none" strike="noStrike" cap="none">
              <a:solidFill>
                <a:srgbClr val="3F3F3F"/>
              </a:solidFill>
              <a:latin typeface="Arial"/>
              <a:ea typeface="Arial"/>
              <a:cs typeface="Arial"/>
              <a:sym typeface="Arial"/>
            </a:endParaRPr>
          </a:p>
        </p:txBody>
      </p:sp>
      <p:sp>
        <p:nvSpPr>
          <p:cNvPr id="637" name="Google Shape;637;p84"/>
          <p:cNvSpPr/>
          <p:nvPr/>
        </p:nvSpPr>
        <p:spPr>
          <a:xfrm>
            <a:off x="0" y="6146800"/>
            <a:ext cx="9144000" cy="762000"/>
          </a:xfrm>
          <a:prstGeom prst="rect">
            <a:avLst/>
          </a:prstGeom>
          <a:solidFill>
            <a:srgbClr val="1A2D7B"/>
          </a:solidFill>
          <a:ln w="9525" cap="flat" cmpd="sng">
            <a:solidFill>
              <a:srgbClr val="4A7EBB"/>
            </a:solidFill>
            <a:prstDash val="solid"/>
            <a:miter lim="800000"/>
            <a:headEnd type="none" w="sm" len="sm"/>
            <a:tailEnd type="none" w="sm" len="sm"/>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38" name="Google Shape;638;p84"/>
          <p:cNvSpPr/>
          <p:nvPr/>
        </p:nvSpPr>
        <p:spPr>
          <a:xfrm>
            <a:off x="7094538" y="6324600"/>
            <a:ext cx="1673100" cy="276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a:solidFill>
                  <a:schemeClr val="lt1"/>
                </a:solidFill>
                <a:latin typeface="Gill Sans"/>
                <a:ea typeface="Gill Sans"/>
                <a:cs typeface="Gill Sans"/>
                <a:sym typeface="Gill Sans"/>
              </a:rPr>
              <a:t>MASSIVEMEDIA</a:t>
            </a:r>
            <a:endParaRPr/>
          </a:p>
        </p:txBody>
      </p:sp>
      <p:pic>
        <p:nvPicPr>
          <p:cNvPr id="639" name="Google Shape;639;p84"/>
          <p:cNvPicPr preferRelativeResize="0"/>
          <p:nvPr/>
        </p:nvPicPr>
        <p:blipFill rotWithShape="1">
          <a:blip r:embed="rId3">
            <a:alphaModFix/>
          </a:blip>
          <a:srcRect/>
          <a:stretch/>
        </p:blipFill>
        <p:spPr>
          <a:xfrm>
            <a:off x="5681663" y="1768475"/>
            <a:ext cx="2943225" cy="3192463"/>
          </a:xfrm>
          <a:prstGeom prst="rect">
            <a:avLst/>
          </a:prstGeom>
          <a:noFill/>
          <a:ln w="9525" cap="flat" cmpd="sng">
            <a:solidFill>
              <a:srgbClr val="000080"/>
            </a:solidFill>
            <a:prstDash val="solid"/>
            <a:miter lim="800000"/>
            <a:headEnd type="none" w="sm" len="sm"/>
            <a:tailEnd type="none" w="sm" len="sm"/>
          </a:ln>
        </p:spPr>
      </p:pic>
      <p:pic>
        <p:nvPicPr>
          <p:cNvPr id="640" name="Google Shape;640;p84" descr="Happy Students with a Massivemedia Money drop4.jpg"/>
          <p:cNvPicPr preferRelativeResize="0"/>
          <p:nvPr/>
        </p:nvPicPr>
        <p:blipFill rotWithShape="1">
          <a:blip r:embed="rId4">
            <a:alphaModFix/>
          </a:blip>
          <a:srcRect/>
          <a:stretch/>
        </p:blipFill>
        <p:spPr>
          <a:xfrm>
            <a:off x="1131888" y="3730625"/>
            <a:ext cx="3113087" cy="2017713"/>
          </a:xfrm>
          <a:prstGeom prst="rect">
            <a:avLst/>
          </a:prstGeom>
          <a:noFill/>
          <a:ln>
            <a:noFill/>
          </a:ln>
        </p:spPr>
      </p:pic>
      <p:sp>
        <p:nvSpPr>
          <p:cNvPr id="641" name="Google Shape;641;p84"/>
          <p:cNvSpPr/>
          <p:nvPr/>
        </p:nvSpPr>
        <p:spPr>
          <a:xfrm>
            <a:off x="6105525" y="304800"/>
            <a:ext cx="2895600" cy="3048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46"/>
        <p:cNvGrpSpPr/>
        <p:nvPr/>
      </p:nvGrpSpPr>
      <p:grpSpPr>
        <a:xfrm>
          <a:off x="0" y="0"/>
          <a:ext cx="0" cy="0"/>
          <a:chOff x="0" y="0"/>
          <a:chExt cx="0" cy="0"/>
        </a:xfrm>
      </p:grpSpPr>
      <p:sp>
        <p:nvSpPr>
          <p:cNvPr id="647" name="Google Shape;647;p85"/>
          <p:cNvSpPr txBox="1">
            <a:spLocks noGrp="1"/>
          </p:cNvSpPr>
          <p:nvPr>
            <p:ph type="title"/>
          </p:nvPr>
        </p:nvSpPr>
        <p:spPr>
          <a:xfrm>
            <a:off x="285750" y="908050"/>
            <a:ext cx="8312100" cy="447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2000" b="1" i="0" u="none" strike="noStrike" cap="none">
                <a:solidFill>
                  <a:schemeClr val="dk1"/>
                </a:solidFill>
                <a:latin typeface="Arial"/>
                <a:ea typeface="Arial"/>
                <a:cs typeface="Arial"/>
                <a:sym typeface="Arial"/>
              </a:rPr>
              <a:t>: Wrapped </a:t>
            </a:r>
            <a:r>
              <a:rPr lang="en-US">
                <a:solidFill>
                  <a:schemeClr val="dk1"/>
                </a:solidFill>
              </a:rPr>
              <a:t>Hot Chocolate</a:t>
            </a:r>
            <a:r>
              <a:rPr lang="en-US" sz="2000" b="1" i="0" u="none" strike="noStrike" cap="none">
                <a:solidFill>
                  <a:schemeClr val="dk1"/>
                </a:solidFill>
                <a:latin typeface="Arial"/>
                <a:ea typeface="Arial"/>
                <a:cs typeface="Arial"/>
                <a:sym typeface="Arial"/>
              </a:rPr>
              <a:t> Truck</a:t>
            </a:r>
            <a:r>
              <a:rPr lang="en-US" sz="2000" b="1" i="0" u="none" strike="noStrike" cap="none">
                <a:solidFill>
                  <a:srgbClr val="120B7C"/>
                </a:solidFill>
                <a:latin typeface="Helvetica Neue"/>
                <a:ea typeface="Helvetica Neue"/>
                <a:cs typeface="Helvetica Neue"/>
                <a:sym typeface="Helvetica Neue"/>
              </a:rPr>
              <a:t>	</a:t>
            </a:r>
            <a:endParaRPr/>
          </a:p>
        </p:txBody>
      </p:sp>
      <p:sp>
        <p:nvSpPr>
          <p:cNvPr id="648" name="Google Shape;648;p85"/>
          <p:cNvSpPr/>
          <p:nvPr/>
        </p:nvSpPr>
        <p:spPr>
          <a:xfrm>
            <a:off x="187325" y="1471613"/>
            <a:ext cx="4667400" cy="4051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5000"/>
              </a:lnSpc>
              <a:spcBef>
                <a:spcPts val="0"/>
              </a:spcBef>
              <a:spcAft>
                <a:spcPts val="0"/>
              </a:spcAft>
              <a:buClr>
                <a:srgbClr val="120B7C"/>
              </a:buClr>
              <a:buSzPts val="1400"/>
              <a:buFont typeface="Arial"/>
              <a:buChar char="•"/>
            </a:pPr>
            <a:r>
              <a:rPr lang="en-US" sz="1400">
                <a:solidFill>
                  <a:schemeClr val="dk1"/>
                </a:solidFill>
                <a:latin typeface="Arial"/>
                <a:ea typeface="Arial"/>
                <a:cs typeface="Arial"/>
                <a:sym typeface="Arial"/>
              </a:rPr>
              <a:t>To create a more fun, family friendly experience for our neighbors, We will wrap an ice cream truck and distribute Hot chocolate to professional kids of all ages at local hotspots, parks and all the popular haunts.</a:t>
            </a:r>
            <a:endParaRPr sz="1400">
              <a:solidFill>
                <a:schemeClr val="dk1"/>
              </a:solidFill>
              <a:latin typeface="Arial"/>
              <a:ea typeface="Arial"/>
              <a:cs typeface="Arial"/>
              <a:sym typeface="Arial"/>
            </a:endParaRPr>
          </a:p>
          <a:p>
            <a:pPr marL="0" marR="0" lvl="0" indent="0" algn="l" rtl="0">
              <a:lnSpc>
                <a:spcPct val="95000"/>
              </a:lnSpc>
              <a:spcBef>
                <a:spcPts val="490"/>
              </a:spcBef>
              <a:spcAft>
                <a:spcPts val="0"/>
              </a:spcAft>
              <a:buNone/>
            </a:pPr>
            <a:r>
              <a:rPr lang="en-US" sz="1400">
                <a:solidFill>
                  <a:schemeClr val="dk1"/>
                </a:solidFill>
                <a:latin typeface="Arial"/>
                <a:ea typeface="Arial"/>
                <a:cs typeface="Arial"/>
                <a:sym typeface="Arial"/>
              </a:rPr>
              <a:t>This truck can have as many games and activities on it as we can create! We could have screens with the art going around the outside! </a:t>
            </a:r>
            <a:endParaRPr/>
          </a:p>
          <a:p>
            <a:pPr marL="0" marR="0" lvl="0" indent="0" algn="l" rtl="0">
              <a:lnSpc>
                <a:spcPct val="95000"/>
              </a:lnSpc>
              <a:spcBef>
                <a:spcPts val="490"/>
              </a:spcBef>
              <a:spcAft>
                <a:spcPts val="0"/>
              </a:spcAft>
              <a:buNone/>
            </a:pPr>
            <a:endParaRPr sz="1400">
              <a:solidFill>
                <a:schemeClr val="dk1"/>
              </a:solidFill>
              <a:latin typeface="Arial"/>
              <a:ea typeface="Arial"/>
              <a:cs typeface="Arial"/>
              <a:sym typeface="Arial"/>
            </a:endParaRPr>
          </a:p>
          <a:p>
            <a:pPr marL="342900" marR="0" lvl="0" indent="-342900" algn="l" rtl="0">
              <a:lnSpc>
                <a:spcPct val="95000"/>
              </a:lnSpc>
              <a:spcBef>
                <a:spcPts val="490"/>
              </a:spcBef>
              <a:spcAft>
                <a:spcPts val="0"/>
              </a:spcAft>
              <a:buClr>
                <a:srgbClr val="120B7C"/>
              </a:buClr>
              <a:buSzPts val="1400"/>
              <a:buFont typeface="Arial"/>
              <a:buChar char="•"/>
            </a:pPr>
            <a:r>
              <a:rPr lang="en-US" sz="1400">
                <a:solidFill>
                  <a:schemeClr val="dk1"/>
                </a:solidFill>
                <a:latin typeface="Arial"/>
                <a:ea typeface="Arial"/>
                <a:cs typeface="Arial"/>
                <a:sym typeface="Arial"/>
              </a:rPr>
              <a:t>Recommended Package:</a:t>
            </a:r>
            <a:endParaRPr/>
          </a:p>
          <a:p>
            <a:pPr marL="1257300" marR="0" lvl="2" indent="-342900" algn="l" rtl="0">
              <a:lnSpc>
                <a:spcPct val="95000"/>
              </a:lnSpc>
              <a:spcBef>
                <a:spcPts val="490"/>
              </a:spcBef>
              <a:spcAft>
                <a:spcPts val="0"/>
              </a:spcAft>
              <a:buClr>
                <a:srgbClr val="120B7C"/>
              </a:buClr>
              <a:buSzPts val="1400"/>
              <a:buFont typeface="Arial"/>
              <a:buChar char="•"/>
            </a:pPr>
            <a:r>
              <a:rPr lang="en-US" sz="1400" b="0" i="0" u="none" strike="noStrike" cap="none">
                <a:solidFill>
                  <a:schemeClr val="dk1"/>
                </a:solidFill>
                <a:latin typeface="Arial"/>
                <a:ea typeface="Arial"/>
                <a:cs typeface="Arial"/>
                <a:sym typeface="Arial"/>
              </a:rPr>
              <a:t>20 event days over the February  and March stopping at multiple locations / day</a:t>
            </a:r>
            <a:endParaRPr/>
          </a:p>
          <a:p>
            <a:pPr marL="342900" marR="0" lvl="0" indent="-228600" algn="l" rtl="0">
              <a:lnSpc>
                <a:spcPct val="95000"/>
              </a:lnSpc>
              <a:spcBef>
                <a:spcPts val="630"/>
              </a:spcBef>
              <a:spcAft>
                <a:spcPts val="0"/>
              </a:spcAft>
              <a:buClr>
                <a:srgbClr val="120B7C"/>
              </a:buClr>
              <a:buSzPts val="1800"/>
              <a:buFont typeface="Arial"/>
              <a:buNone/>
            </a:pPr>
            <a:endParaRPr sz="1800">
              <a:solidFill>
                <a:srgbClr val="120B7C"/>
              </a:solidFill>
              <a:latin typeface="Arial"/>
              <a:ea typeface="Arial"/>
              <a:cs typeface="Arial"/>
              <a:sym typeface="Arial"/>
            </a:endParaRPr>
          </a:p>
          <a:p>
            <a:pPr marL="342900" marR="0" lvl="0" indent="-228600" algn="l" rtl="0">
              <a:lnSpc>
                <a:spcPct val="95000"/>
              </a:lnSpc>
              <a:spcBef>
                <a:spcPts val="630"/>
              </a:spcBef>
              <a:spcAft>
                <a:spcPts val="0"/>
              </a:spcAft>
              <a:buClr>
                <a:srgbClr val="120B7C"/>
              </a:buClr>
              <a:buSzPts val="1800"/>
              <a:buFont typeface="Arial"/>
              <a:buNone/>
            </a:pPr>
            <a:endParaRPr sz="1800">
              <a:solidFill>
                <a:srgbClr val="120B7C"/>
              </a:solidFill>
              <a:latin typeface="Arial"/>
              <a:ea typeface="Arial"/>
              <a:cs typeface="Arial"/>
              <a:sym typeface="Arial"/>
            </a:endParaRPr>
          </a:p>
          <a:p>
            <a:pPr marL="342900" marR="0" lvl="0" indent="-228600" algn="l" rtl="0">
              <a:spcBef>
                <a:spcPts val="0"/>
              </a:spcBef>
              <a:spcAft>
                <a:spcPts val="0"/>
              </a:spcAft>
              <a:buClr>
                <a:schemeClr val="dk1"/>
              </a:buClr>
              <a:buSzPts val="1800"/>
              <a:buFont typeface="Arial"/>
              <a:buNone/>
            </a:pPr>
            <a:endParaRPr sz="1800">
              <a:solidFill>
                <a:srgbClr val="120B7C"/>
              </a:solidFill>
              <a:latin typeface="Arial"/>
              <a:ea typeface="Arial"/>
              <a:cs typeface="Arial"/>
              <a:sym typeface="Arial"/>
            </a:endParaRPr>
          </a:p>
        </p:txBody>
      </p:sp>
      <p:sp>
        <p:nvSpPr>
          <p:cNvPr id="649" name="Google Shape;649;p85"/>
          <p:cNvSpPr/>
          <p:nvPr/>
        </p:nvSpPr>
        <p:spPr>
          <a:xfrm>
            <a:off x="282575" y="5567095"/>
            <a:ext cx="5196000" cy="11388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1">
              <a:solidFill>
                <a:srgbClr val="120B7C"/>
              </a:solidFill>
              <a:latin typeface="Arial"/>
              <a:ea typeface="Arial"/>
              <a:cs typeface="Arial"/>
              <a:sym typeface="Arial"/>
            </a:endParaRPr>
          </a:p>
        </p:txBody>
      </p:sp>
      <p:pic>
        <p:nvPicPr>
          <p:cNvPr id="650" name="Google Shape;650;p85" descr="C:\Users\DELL\Downloads\rockettes Ice Cream truck.png"/>
          <p:cNvPicPr preferRelativeResize="0"/>
          <p:nvPr/>
        </p:nvPicPr>
        <p:blipFill rotWithShape="1">
          <a:blip r:embed="rId3">
            <a:alphaModFix/>
          </a:blip>
          <a:srcRect/>
          <a:stretch/>
        </p:blipFill>
        <p:spPr>
          <a:xfrm>
            <a:off x="4879800" y="1930399"/>
            <a:ext cx="3954541" cy="3259668"/>
          </a:xfrm>
          <a:prstGeom prst="rect">
            <a:avLst/>
          </a:prstGeom>
          <a:noFill/>
          <a:ln>
            <a:noFill/>
          </a:ln>
        </p:spPr>
      </p:pic>
      <p:sp>
        <p:nvSpPr>
          <p:cNvPr id="651" name="Google Shape;651;p85"/>
          <p:cNvSpPr/>
          <p:nvPr/>
        </p:nvSpPr>
        <p:spPr>
          <a:xfrm>
            <a:off x="6105525" y="304800"/>
            <a:ext cx="2895600" cy="3048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56"/>
        <p:cNvGrpSpPr/>
        <p:nvPr/>
      </p:nvGrpSpPr>
      <p:grpSpPr>
        <a:xfrm>
          <a:off x="0" y="0"/>
          <a:ext cx="0" cy="0"/>
          <a:chOff x="0" y="0"/>
          <a:chExt cx="0" cy="0"/>
        </a:xfrm>
      </p:grpSpPr>
      <p:sp>
        <p:nvSpPr>
          <p:cNvPr id="657" name="Google Shape;657;p86"/>
          <p:cNvSpPr/>
          <p:nvPr/>
        </p:nvSpPr>
        <p:spPr>
          <a:xfrm>
            <a:off x="1047750" y="2603500"/>
            <a:ext cx="6103800" cy="324000"/>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None/>
            </a:pPr>
            <a:r>
              <a:rPr lang="en-US" sz="1600">
                <a:solidFill>
                  <a:srgbClr val="120B7C"/>
                </a:solidFill>
                <a:latin typeface="Arial"/>
                <a:ea typeface="Arial"/>
                <a:cs typeface="Arial"/>
                <a:sym typeface="Arial"/>
              </a:rPr>
              <a:t>	</a:t>
            </a:r>
            <a:endParaRPr/>
          </a:p>
        </p:txBody>
      </p:sp>
      <p:sp>
        <p:nvSpPr>
          <p:cNvPr id="658" name="Google Shape;658;p86"/>
          <p:cNvSpPr txBox="1"/>
          <p:nvPr/>
        </p:nvSpPr>
        <p:spPr>
          <a:xfrm>
            <a:off x="152400" y="4224338"/>
            <a:ext cx="5029200" cy="611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i="1">
              <a:solidFill>
                <a:srgbClr val="120B7C"/>
              </a:solidFill>
              <a:latin typeface="Arial"/>
              <a:ea typeface="Arial"/>
              <a:cs typeface="Arial"/>
              <a:sym typeface="Arial"/>
            </a:endParaRPr>
          </a:p>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659" name="Google Shape;659;p86"/>
          <p:cNvSpPr/>
          <p:nvPr/>
        </p:nvSpPr>
        <p:spPr>
          <a:xfrm>
            <a:off x="1047750" y="1716088"/>
            <a:ext cx="4411800" cy="13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
            </a:r>
            <a:br>
              <a:rPr lang="en-US"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 </a:t>
            </a:r>
            <a:endParaRPr/>
          </a:p>
        </p:txBody>
      </p:sp>
      <p:sp>
        <p:nvSpPr>
          <p:cNvPr id="660" name="Google Shape;660;p86"/>
          <p:cNvSpPr txBox="1"/>
          <p:nvPr/>
        </p:nvSpPr>
        <p:spPr>
          <a:xfrm>
            <a:off x="377825" y="950972"/>
            <a:ext cx="3870300" cy="338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chemeClr val="dk1"/>
                </a:solidFill>
                <a:latin typeface="Helvetica Neue"/>
                <a:ea typeface="Helvetica Neue"/>
                <a:cs typeface="Helvetica Neue"/>
                <a:sym typeface="Helvetica Neue"/>
              </a:rPr>
              <a:t>Instore sampling experience </a:t>
            </a:r>
            <a:endParaRPr sz="1600" b="1">
              <a:solidFill>
                <a:schemeClr val="dk1"/>
              </a:solidFill>
              <a:latin typeface="Helvetica Neue"/>
              <a:ea typeface="Helvetica Neue"/>
              <a:cs typeface="Helvetica Neue"/>
              <a:sym typeface="Helvetica Neue"/>
            </a:endParaRPr>
          </a:p>
        </p:txBody>
      </p:sp>
      <p:sp>
        <p:nvSpPr>
          <p:cNvPr id="661" name="Google Shape;661;p86"/>
          <p:cNvSpPr/>
          <p:nvPr/>
        </p:nvSpPr>
        <p:spPr>
          <a:xfrm>
            <a:off x="1216325" y="4827589"/>
            <a:ext cx="62718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Massivemedia has over 20 years experience providing supermarket advertising programs including signage, product placements, inventory management, sampling and more.  In fact,  Many of our companies we proudly serve are supermarkets !</a:t>
            </a:r>
            <a:endParaRPr sz="1200">
              <a:solidFill>
                <a:schemeClr val="dk1"/>
              </a:solidFill>
              <a:latin typeface="Arial"/>
              <a:ea typeface="Arial"/>
              <a:cs typeface="Arial"/>
              <a:sym typeface="Arial"/>
            </a:endParaRPr>
          </a:p>
        </p:txBody>
      </p:sp>
      <p:pic>
        <p:nvPicPr>
          <p:cNvPr id="662" name="Google Shape;662;p86" descr="http://www.executional.co.uk/wp-content/uploads/2015/03/image5-e1425677717722.jpg"/>
          <p:cNvPicPr preferRelativeResize="0"/>
          <p:nvPr/>
        </p:nvPicPr>
        <p:blipFill rotWithShape="1">
          <a:blip r:embed="rId3">
            <a:alphaModFix/>
          </a:blip>
          <a:srcRect/>
          <a:stretch/>
        </p:blipFill>
        <p:spPr>
          <a:xfrm>
            <a:off x="203335" y="1733446"/>
            <a:ext cx="4211088" cy="2735037"/>
          </a:xfrm>
          <a:prstGeom prst="rect">
            <a:avLst/>
          </a:prstGeom>
          <a:noFill/>
          <a:ln>
            <a:noFill/>
          </a:ln>
        </p:spPr>
      </p:pic>
      <p:pic>
        <p:nvPicPr>
          <p:cNvPr id="663" name="Google Shape;663;p86" descr="http://pathmark.apsupermarket.com/sites/all/themes/apfresh/images/logos/pathmark.jpg"/>
          <p:cNvPicPr preferRelativeResize="0"/>
          <p:nvPr/>
        </p:nvPicPr>
        <p:blipFill rotWithShape="1">
          <a:blip r:embed="rId4">
            <a:alphaModFix/>
          </a:blip>
          <a:srcRect/>
          <a:stretch/>
        </p:blipFill>
        <p:spPr>
          <a:xfrm>
            <a:off x="1725613" y="6149975"/>
            <a:ext cx="598487" cy="430213"/>
          </a:xfrm>
          <a:prstGeom prst="rect">
            <a:avLst/>
          </a:prstGeom>
          <a:noFill/>
          <a:ln>
            <a:noFill/>
          </a:ln>
        </p:spPr>
      </p:pic>
      <p:pic>
        <p:nvPicPr>
          <p:cNvPr id="664" name="Google Shape;664;p86" descr="http://scni.media.clients.ellingtoncms.com/img/photos/2013/01/15/winn-dixie_t300.jpg?8aff03de2423e912a2467e97388a07f5331c05b6"/>
          <p:cNvPicPr preferRelativeResize="0"/>
          <p:nvPr/>
        </p:nvPicPr>
        <p:blipFill rotWithShape="1">
          <a:blip r:embed="rId5">
            <a:alphaModFix/>
          </a:blip>
          <a:srcRect/>
          <a:stretch/>
        </p:blipFill>
        <p:spPr>
          <a:xfrm>
            <a:off x="2489200" y="6142038"/>
            <a:ext cx="576263" cy="479425"/>
          </a:xfrm>
          <a:prstGeom prst="rect">
            <a:avLst/>
          </a:prstGeom>
          <a:noFill/>
          <a:ln>
            <a:noFill/>
          </a:ln>
        </p:spPr>
      </p:pic>
      <p:pic>
        <p:nvPicPr>
          <p:cNvPr id="665" name="Google Shape;665;p86" descr="http://i.cnn.net/money/.element/img/1.0/sections/mag/fortune/fortune500/2007/snapshots/26_kroger.jpg"/>
          <p:cNvPicPr preferRelativeResize="0"/>
          <p:nvPr/>
        </p:nvPicPr>
        <p:blipFill rotWithShape="1">
          <a:blip r:embed="rId6">
            <a:alphaModFix/>
          </a:blip>
          <a:srcRect/>
          <a:stretch/>
        </p:blipFill>
        <p:spPr>
          <a:xfrm>
            <a:off x="3206750" y="6184900"/>
            <a:ext cx="627063" cy="469900"/>
          </a:xfrm>
          <a:prstGeom prst="rect">
            <a:avLst/>
          </a:prstGeom>
          <a:noFill/>
          <a:ln>
            <a:noFill/>
          </a:ln>
        </p:spPr>
      </p:pic>
      <p:pic>
        <p:nvPicPr>
          <p:cNvPr id="666" name="Google Shape;666;p86" descr="http://clevelandcoupondiva.com/images/buehlers.jpg"/>
          <p:cNvPicPr preferRelativeResize="0"/>
          <p:nvPr/>
        </p:nvPicPr>
        <p:blipFill rotWithShape="1">
          <a:blip r:embed="rId7">
            <a:alphaModFix/>
          </a:blip>
          <a:srcRect/>
          <a:stretch/>
        </p:blipFill>
        <p:spPr>
          <a:xfrm>
            <a:off x="3817938" y="6116638"/>
            <a:ext cx="917575" cy="500062"/>
          </a:xfrm>
          <a:prstGeom prst="rect">
            <a:avLst/>
          </a:prstGeom>
          <a:noFill/>
          <a:ln>
            <a:noFill/>
          </a:ln>
        </p:spPr>
      </p:pic>
      <p:pic>
        <p:nvPicPr>
          <p:cNvPr id="667" name="Google Shape;667;p86" descr="http://s3-media1.ak.yelpcdn.com/bphoto/HcNy9_zZCo2fmxB_bkThLA/l.jpg"/>
          <p:cNvPicPr preferRelativeResize="0"/>
          <p:nvPr/>
        </p:nvPicPr>
        <p:blipFill rotWithShape="1">
          <a:blip r:embed="rId8">
            <a:alphaModFix/>
          </a:blip>
          <a:srcRect/>
          <a:stretch/>
        </p:blipFill>
        <p:spPr>
          <a:xfrm>
            <a:off x="4856163" y="6261100"/>
            <a:ext cx="322262" cy="266700"/>
          </a:xfrm>
          <a:prstGeom prst="rect">
            <a:avLst/>
          </a:prstGeom>
          <a:noFill/>
          <a:ln>
            <a:noFill/>
          </a:ln>
        </p:spPr>
      </p:pic>
      <p:pic>
        <p:nvPicPr>
          <p:cNvPr id="668" name="Google Shape;668;p86" descr="https://encrypted-tbn2.gstatic.com/images?q=tbn:ANd9GcSOwUmFYBICRJDM9xv9cPOaPDFFOIItPmg7luS2PVYcQGt_pNnZFw"/>
          <p:cNvPicPr preferRelativeResize="0"/>
          <p:nvPr/>
        </p:nvPicPr>
        <p:blipFill rotWithShape="1">
          <a:blip r:embed="rId9">
            <a:alphaModFix/>
          </a:blip>
          <a:srcRect/>
          <a:stretch/>
        </p:blipFill>
        <p:spPr>
          <a:xfrm>
            <a:off x="5426075" y="6194425"/>
            <a:ext cx="368300" cy="368300"/>
          </a:xfrm>
          <a:prstGeom prst="rect">
            <a:avLst/>
          </a:prstGeom>
          <a:noFill/>
          <a:ln>
            <a:noFill/>
          </a:ln>
        </p:spPr>
      </p:pic>
      <p:pic>
        <p:nvPicPr>
          <p:cNvPr id="669" name="Google Shape;669;p86" descr="https://securelb.imodules.com/s/689/images/editor/united_supermarket_logo.gif"/>
          <p:cNvPicPr preferRelativeResize="0"/>
          <p:nvPr/>
        </p:nvPicPr>
        <p:blipFill rotWithShape="1">
          <a:blip r:embed="rId10">
            <a:alphaModFix/>
          </a:blip>
          <a:srcRect/>
          <a:stretch/>
        </p:blipFill>
        <p:spPr>
          <a:xfrm>
            <a:off x="6488113" y="6219825"/>
            <a:ext cx="403225" cy="403225"/>
          </a:xfrm>
          <a:prstGeom prst="rect">
            <a:avLst/>
          </a:prstGeom>
          <a:noFill/>
          <a:ln>
            <a:noFill/>
          </a:ln>
        </p:spPr>
      </p:pic>
      <p:pic>
        <p:nvPicPr>
          <p:cNvPr id="670" name="Google Shape;670;p86" descr="http://www.mysweetsavings.com/storage/publix%20supermarket%20logo.jpg?__SQUARESPACE_CACHEVERSION=1303323661023"/>
          <p:cNvPicPr preferRelativeResize="0"/>
          <p:nvPr/>
        </p:nvPicPr>
        <p:blipFill rotWithShape="1">
          <a:blip r:embed="rId11">
            <a:alphaModFix/>
          </a:blip>
          <a:srcRect/>
          <a:stretch/>
        </p:blipFill>
        <p:spPr>
          <a:xfrm>
            <a:off x="5951538" y="6143625"/>
            <a:ext cx="387350" cy="495300"/>
          </a:xfrm>
          <a:prstGeom prst="rect">
            <a:avLst/>
          </a:prstGeom>
          <a:noFill/>
          <a:ln>
            <a:noFill/>
          </a:ln>
        </p:spPr>
      </p:pic>
      <p:pic>
        <p:nvPicPr>
          <p:cNvPr id="671" name="Google Shape;671;p86" descr="http://couponconnections.com/wp-content/uploads/2012/09/pEhWTUQa_AlbertsonsVerticalLogo.jpg"/>
          <p:cNvPicPr preferRelativeResize="0"/>
          <p:nvPr/>
        </p:nvPicPr>
        <p:blipFill rotWithShape="1">
          <a:blip r:embed="rId12">
            <a:alphaModFix/>
          </a:blip>
          <a:srcRect/>
          <a:stretch/>
        </p:blipFill>
        <p:spPr>
          <a:xfrm>
            <a:off x="7158038" y="6149975"/>
            <a:ext cx="674687" cy="495300"/>
          </a:xfrm>
          <a:prstGeom prst="rect">
            <a:avLst/>
          </a:prstGeom>
          <a:noFill/>
          <a:ln>
            <a:noFill/>
          </a:ln>
        </p:spPr>
      </p:pic>
      <p:sp>
        <p:nvSpPr>
          <p:cNvPr id="672" name="Google Shape;672;p86" descr="https://upload.wikimedia.org/wikipedia/commons/9/9a/Target_logo.svg"/>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73" name="Google Shape;673;p86" descr="https://upload.wikimedia.org/wikipedia/commons/9/9a/Target_logo.svg"/>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674" name="Google Shape;674;p86" descr="File:Target logo.svg"/>
          <p:cNvPicPr preferRelativeResize="0"/>
          <p:nvPr/>
        </p:nvPicPr>
        <p:blipFill rotWithShape="1">
          <a:blip r:embed="rId13">
            <a:alphaModFix/>
          </a:blip>
          <a:srcRect/>
          <a:stretch/>
        </p:blipFill>
        <p:spPr>
          <a:xfrm>
            <a:off x="8005313" y="6111495"/>
            <a:ext cx="439947" cy="569586"/>
          </a:xfrm>
          <a:prstGeom prst="rect">
            <a:avLst/>
          </a:prstGeom>
          <a:noFill/>
          <a:ln>
            <a:noFill/>
          </a:ln>
        </p:spPr>
      </p:pic>
      <p:pic>
        <p:nvPicPr>
          <p:cNvPr id="675" name="Google Shape;675;p86" descr="https://upload.wikimedia.org/wikipedia/en/thumb/f/f3/Whole_Foods_Market_logo.svg/1280px-Whole_Foods_Market_logo.svg.png"/>
          <p:cNvPicPr preferRelativeResize="0"/>
          <p:nvPr/>
        </p:nvPicPr>
        <p:blipFill rotWithShape="1">
          <a:blip r:embed="rId14">
            <a:alphaModFix/>
          </a:blip>
          <a:srcRect/>
          <a:stretch/>
        </p:blipFill>
        <p:spPr>
          <a:xfrm>
            <a:off x="734912" y="6055744"/>
            <a:ext cx="835095" cy="621102"/>
          </a:xfrm>
          <a:prstGeom prst="rect">
            <a:avLst/>
          </a:prstGeom>
          <a:noFill/>
          <a:ln>
            <a:noFill/>
          </a:ln>
        </p:spPr>
      </p:pic>
      <p:pic>
        <p:nvPicPr>
          <p:cNvPr id="676" name="Google Shape;676;p86" descr="Image2.jpg"/>
          <p:cNvPicPr preferRelativeResize="0"/>
          <p:nvPr/>
        </p:nvPicPr>
        <p:blipFill rotWithShape="1">
          <a:blip r:embed="rId15">
            <a:alphaModFix/>
          </a:blip>
          <a:srcRect/>
          <a:stretch/>
        </p:blipFill>
        <p:spPr>
          <a:xfrm>
            <a:off x="4617155" y="1725281"/>
            <a:ext cx="3731555" cy="2734575"/>
          </a:xfrm>
          <a:prstGeom prst="rect">
            <a:avLst/>
          </a:prstGeom>
          <a:noFill/>
          <a:ln>
            <a:noFill/>
          </a:ln>
        </p:spPr>
      </p:pic>
      <p:sp>
        <p:nvSpPr>
          <p:cNvPr id="677" name="Google Shape;677;p86"/>
          <p:cNvSpPr/>
          <p:nvPr/>
        </p:nvSpPr>
        <p:spPr>
          <a:xfrm>
            <a:off x="6105525" y="304800"/>
            <a:ext cx="2895600" cy="3048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82"/>
        <p:cNvGrpSpPr/>
        <p:nvPr/>
      </p:nvGrpSpPr>
      <p:grpSpPr>
        <a:xfrm>
          <a:off x="0" y="0"/>
          <a:ext cx="0" cy="0"/>
          <a:chOff x="0" y="0"/>
          <a:chExt cx="0" cy="0"/>
        </a:xfrm>
      </p:grpSpPr>
      <p:sp>
        <p:nvSpPr>
          <p:cNvPr id="683" name="Google Shape;683;p87"/>
          <p:cNvSpPr/>
          <p:nvPr/>
        </p:nvSpPr>
        <p:spPr>
          <a:xfrm>
            <a:off x="1047750" y="2603500"/>
            <a:ext cx="6103800" cy="324000"/>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None/>
            </a:pPr>
            <a:r>
              <a:rPr lang="en-US" sz="1600">
                <a:solidFill>
                  <a:srgbClr val="120B7C"/>
                </a:solidFill>
                <a:latin typeface="Arial"/>
                <a:ea typeface="Arial"/>
                <a:cs typeface="Arial"/>
                <a:sym typeface="Arial"/>
              </a:rPr>
              <a:t>	</a:t>
            </a:r>
            <a:endParaRPr/>
          </a:p>
        </p:txBody>
      </p:sp>
      <p:sp>
        <p:nvSpPr>
          <p:cNvPr id="684" name="Google Shape;684;p87"/>
          <p:cNvSpPr txBox="1"/>
          <p:nvPr/>
        </p:nvSpPr>
        <p:spPr>
          <a:xfrm>
            <a:off x="152400" y="4224338"/>
            <a:ext cx="5029200" cy="611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i="1">
              <a:solidFill>
                <a:srgbClr val="120B7C"/>
              </a:solidFill>
              <a:latin typeface="Arial"/>
              <a:ea typeface="Arial"/>
              <a:cs typeface="Arial"/>
              <a:sym typeface="Arial"/>
            </a:endParaRPr>
          </a:p>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685" name="Google Shape;685;p87"/>
          <p:cNvSpPr/>
          <p:nvPr/>
        </p:nvSpPr>
        <p:spPr>
          <a:xfrm>
            <a:off x="1047750" y="1716088"/>
            <a:ext cx="4411800" cy="13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
            </a:r>
            <a:br>
              <a:rPr lang="en-US"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 </a:t>
            </a:r>
            <a:endParaRPr/>
          </a:p>
        </p:txBody>
      </p:sp>
      <p:sp>
        <p:nvSpPr>
          <p:cNvPr id="686" name="Google Shape;686;p87"/>
          <p:cNvSpPr txBox="1"/>
          <p:nvPr/>
        </p:nvSpPr>
        <p:spPr>
          <a:xfrm>
            <a:off x="377825" y="890588"/>
            <a:ext cx="3870300" cy="338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chemeClr val="dk1"/>
                </a:solidFill>
                <a:latin typeface="Helvetica Neue"/>
                <a:ea typeface="Helvetica Neue"/>
                <a:cs typeface="Helvetica Neue"/>
                <a:sym typeface="Helvetica Neue"/>
              </a:rPr>
              <a:t>Tour Experience </a:t>
            </a:r>
            <a:endParaRPr/>
          </a:p>
        </p:txBody>
      </p:sp>
      <p:sp>
        <p:nvSpPr>
          <p:cNvPr id="687" name="Google Shape;687;p87"/>
          <p:cNvSpPr/>
          <p:nvPr/>
        </p:nvSpPr>
        <p:spPr>
          <a:xfrm>
            <a:off x="4083050" y="5713413"/>
            <a:ext cx="4572000" cy="462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http://</a:t>
            </a:r>
            <a:r>
              <a:rPr lang="en-US" sz="1200" u="sng">
                <a:solidFill>
                  <a:schemeClr val="hlink"/>
                </a:solidFill>
                <a:latin typeface="Arial"/>
                <a:ea typeface="Arial"/>
                <a:cs typeface="Arial"/>
                <a:sym typeface="Arial"/>
                <a:hlinkClick r:id="rId3"/>
              </a:rPr>
              <a:t>www.looksharpsconnie.com/2012/05/taking-candy-from-strangers-in-trucks.html</a:t>
            </a:r>
            <a:endParaRPr sz="1200">
              <a:solidFill>
                <a:schemeClr val="dk1"/>
              </a:solidFill>
              <a:latin typeface="Arial"/>
              <a:ea typeface="Arial"/>
              <a:cs typeface="Arial"/>
              <a:sym typeface="Arial"/>
            </a:endParaRPr>
          </a:p>
        </p:txBody>
      </p:sp>
      <p:pic>
        <p:nvPicPr>
          <p:cNvPr id="688" name="Google Shape;688;p87" descr="http://static2.refinery29.com/bin/entry/e90/x/235838/madewell-denim-tour.jpg"/>
          <p:cNvPicPr preferRelativeResize="0"/>
          <p:nvPr/>
        </p:nvPicPr>
        <p:blipFill rotWithShape="1">
          <a:blip r:embed="rId4">
            <a:alphaModFix/>
          </a:blip>
          <a:srcRect/>
          <a:stretch/>
        </p:blipFill>
        <p:spPr>
          <a:xfrm>
            <a:off x="6032500" y="1611313"/>
            <a:ext cx="2674938" cy="1782762"/>
          </a:xfrm>
          <a:prstGeom prst="rect">
            <a:avLst/>
          </a:prstGeom>
          <a:noFill/>
          <a:ln>
            <a:noFill/>
          </a:ln>
        </p:spPr>
      </p:pic>
      <p:pic>
        <p:nvPicPr>
          <p:cNvPr id="689" name="Google Shape;689;p87" descr="http://media.masslive.com/fashion/photo/10836331-large.jpg"/>
          <p:cNvPicPr preferRelativeResize="0"/>
          <p:nvPr/>
        </p:nvPicPr>
        <p:blipFill rotWithShape="1">
          <a:blip r:embed="rId5">
            <a:alphaModFix/>
          </a:blip>
          <a:srcRect/>
          <a:stretch/>
        </p:blipFill>
        <p:spPr>
          <a:xfrm>
            <a:off x="3416300" y="1641475"/>
            <a:ext cx="2249488" cy="1752600"/>
          </a:xfrm>
          <a:prstGeom prst="rect">
            <a:avLst/>
          </a:prstGeom>
          <a:noFill/>
          <a:ln>
            <a:noFill/>
          </a:ln>
        </p:spPr>
      </p:pic>
      <p:sp>
        <p:nvSpPr>
          <p:cNvPr id="690" name="Google Shape;690;p87"/>
          <p:cNvSpPr/>
          <p:nvPr/>
        </p:nvSpPr>
        <p:spPr>
          <a:xfrm>
            <a:off x="239713" y="5741988"/>
            <a:ext cx="3356100" cy="462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u="sng">
                <a:solidFill>
                  <a:schemeClr val="hlink"/>
                </a:solidFill>
                <a:latin typeface="Arial"/>
                <a:ea typeface="Arial"/>
                <a:cs typeface="Arial"/>
                <a:sym typeface="Arial"/>
                <a:hlinkClick r:id="rId6"/>
              </a:rPr>
              <a:t>http://www.masslive.com/fashion/index.ssf/2012/04/madewells_denim_road_trip_tour.html</a:t>
            </a:r>
            <a:endParaRPr sz="1200">
              <a:solidFill>
                <a:schemeClr val="dk1"/>
              </a:solidFill>
              <a:latin typeface="Arial"/>
              <a:ea typeface="Arial"/>
              <a:cs typeface="Arial"/>
              <a:sym typeface="Arial"/>
            </a:endParaRPr>
          </a:p>
        </p:txBody>
      </p:sp>
      <p:sp>
        <p:nvSpPr>
          <p:cNvPr id="691" name="Google Shape;691;p87"/>
          <p:cNvSpPr/>
          <p:nvPr/>
        </p:nvSpPr>
        <p:spPr>
          <a:xfrm>
            <a:off x="4011613" y="3913188"/>
            <a:ext cx="4572000" cy="1569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Massivemedia has years of program tour  experience. The Madewell Denim Roadtrip was a budget friendly 13 city tour. The trailer was outfitted with a hair-braiding bar, styling stations, and, of course, Products!. At each stop. women were invited inside the tour bus for professional consultations and fittings. Our event stop locations were designed to both hit Madewell stores and important high traffic fairs and festivals to increase reach!  As you can read in the blogs below, the program was a huge success. </a:t>
            </a:r>
            <a:endParaRPr/>
          </a:p>
        </p:txBody>
      </p:sp>
      <p:pic>
        <p:nvPicPr>
          <p:cNvPr id="692" name="Google Shape;692;p87" descr="http://luluabroad.com/wp-content/uploads/2012/04/madewell-truck-5s.jpg"/>
          <p:cNvPicPr preferRelativeResize="0"/>
          <p:nvPr/>
        </p:nvPicPr>
        <p:blipFill rotWithShape="1">
          <a:blip r:embed="rId7">
            <a:alphaModFix/>
          </a:blip>
          <a:srcRect/>
          <a:stretch/>
        </p:blipFill>
        <p:spPr>
          <a:xfrm>
            <a:off x="217488" y="1509713"/>
            <a:ext cx="3225800" cy="1985962"/>
          </a:xfrm>
          <a:prstGeom prst="rect">
            <a:avLst/>
          </a:prstGeom>
          <a:noFill/>
          <a:ln>
            <a:noFill/>
          </a:ln>
        </p:spPr>
      </p:pic>
      <p:pic>
        <p:nvPicPr>
          <p:cNvPr id="693" name="Google Shape;693;p87" descr="http://luluabroad.com/wp-content/uploads/2012/04/madewell-truck-17s.jpg"/>
          <p:cNvPicPr preferRelativeResize="0"/>
          <p:nvPr/>
        </p:nvPicPr>
        <p:blipFill rotWithShape="1">
          <a:blip r:embed="rId8">
            <a:alphaModFix/>
          </a:blip>
          <a:srcRect/>
          <a:stretch/>
        </p:blipFill>
        <p:spPr>
          <a:xfrm>
            <a:off x="276225" y="3487738"/>
            <a:ext cx="3184525" cy="1962150"/>
          </a:xfrm>
          <a:prstGeom prst="rect">
            <a:avLst/>
          </a:prstGeom>
          <a:noFill/>
          <a:ln>
            <a:noFill/>
          </a:ln>
        </p:spPr>
      </p:pic>
      <p:sp>
        <p:nvSpPr>
          <p:cNvPr id="694" name="Google Shape;694;p87"/>
          <p:cNvSpPr/>
          <p:nvPr/>
        </p:nvSpPr>
        <p:spPr>
          <a:xfrm>
            <a:off x="6105525" y="304800"/>
            <a:ext cx="2895600" cy="3048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18"/>
        <p:cNvGrpSpPr/>
        <p:nvPr/>
      </p:nvGrpSpPr>
      <p:grpSpPr>
        <a:xfrm>
          <a:off x="0" y="0"/>
          <a:ext cx="0" cy="0"/>
          <a:chOff x="0" y="0"/>
          <a:chExt cx="0" cy="0"/>
        </a:xfrm>
      </p:grpSpPr>
      <p:sp>
        <p:nvSpPr>
          <p:cNvPr id="219" name="Google Shape;219;p52"/>
          <p:cNvSpPr txBox="1">
            <a:spLocks noGrp="1"/>
          </p:cNvSpPr>
          <p:nvPr>
            <p:ph type="title"/>
          </p:nvPr>
        </p:nvSpPr>
        <p:spPr>
          <a:xfrm>
            <a:off x="285750" y="908050"/>
            <a:ext cx="8312150" cy="44767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1600" b="1" i="0" u="none" strike="noStrike" cap="none">
                <a:solidFill>
                  <a:schemeClr val="dk1"/>
                </a:solidFill>
                <a:latin typeface="Arial"/>
                <a:ea typeface="Arial"/>
                <a:cs typeface="Arial"/>
                <a:sym typeface="Arial"/>
              </a:rPr>
              <a:t>Distribution of Print Collateral or Product Samples</a:t>
            </a:r>
            <a:endParaRPr/>
          </a:p>
        </p:txBody>
      </p:sp>
      <p:sp>
        <p:nvSpPr>
          <p:cNvPr id="220" name="Google Shape;220;p52"/>
          <p:cNvSpPr txBox="1">
            <a:spLocks noGrp="1"/>
          </p:cNvSpPr>
          <p:nvPr>
            <p:ph type="body" idx="1"/>
          </p:nvPr>
        </p:nvSpPr>
        <p:spPr>
          <a:xfrm>
            <a:off x="296863" y="1573213"/>
            <a:ext cx="5121275" cy="3856037"/>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endParaRPr sz="1200" b="0" i="0" u="none" strike="noStrike" cap="none">
              <a:solidFill>
                <a:srgbClr val="120B7C"/>
              </a:solidFill>
              <a:latin typeface="Arial"/>
              <a:ea typeface="Arial"/>
              <a:cs typeface="Arial"/>
              <a:sym typeface="Arial"/>
            </a:endParaRPr>
          </a:p>
          <a:p>
            <a:pPr marL="0" marR="0" lvl="0" indent="0" algn="l" rtl="0">
              <a:lnSpc>
                <a:spcPct val="90000"/>
              </a:lnSpc>
              <a:spcBef>
                <a:spcPts val="300"/>
              </a:spcBef>
              <a:spcAft>
                <a:spcPts val="0"/>
              </a:spcAft>
              <a:buNone/>
            </a:pPr>
            <a:endParaRPr sz="1200" b="0" i="0" u="none" strike="noStrike" cap="none">
              <a:solidFill>
                <a:srgbClr val="120B7C"/>
              </a:solidFill>
              <a:latin typeface="Arial"/>
              <a:ea typeface="Arial"/>
              <a:cs typeface="Arial"/>
              <a:sym typeface="Arial"/>
            </a:endParaRPr>
          </a:p>
        </p:txBody>
      </p:sp>
      <p:sp>
        <p:nvSpPr>
          <p:cNvPr id="221" name="Google Shape;221;p52"/>
          <p:cNvSpPr txBox="1"/>
          <p:nvPr/>
        </p:nvSpPr>
        <p:spPr>
          <a:xfrm>
            <a:off x="5638800" y="1524000"/>
            <a:ext cx="3086100" cy="2112963"/>
          </a:xfrm>
          <a:prstGeom prst="rect">
            <a:avLst/>
          </a:prstGeom>
          <a:noFill/>
          <a:ln>
            <a:noFill/>
          </a:ln>
        </p:spPr>
        <p:txBody>
          <a:bodyPr spcFirstLastPara="1" wrap="square" lIns="91425" tIns="45700" rIns="91425" bIns="45700" anchor="t" anchorCtr="0">
            <a:noAutofit/>
          </a:bodyPr>
          <a:lstStyle/>
          <a:p>
            <a:pPr marL="228600" marR="0" lvl="0" indent="-228600" algn="l" rtl="0">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Massivemedia Spokesmodels deliver your message and engage consumers with Product Information in high-quality, energetic one-on-one encounters;</a:t>
            </a:r>
            <a:endParaRPr/>
          </a:p>
          <a:p>
            <a:pPr marL="228600" marR="0" lvl="0" indent="-228600" algn="l" rtl="0">
              <a:spcBef>
                <a:spcPts val="700"/>
              </a:spcBef>
              <a:spcAft>
                <a:spcPts val="0"/>
              </a:spcAft>
              <a:buClr>
                <a:schemeClr val="dk1"/>
              </a:buClr>
              <a:buSzPts val="1400"/>
              <a:buFont typeface="Arial"/>
              <a:buChar char="•"/>
            </a:pPr>
            <a:r>
              <a:rPr lang="en-US" sz="1400">
                <a:solidFill>
                  <a:schemeClr val="dk1"/>
                </a:solidFill>
                <a:latin typeface="Arial"/>
                <a:ea typeface="Arial"/>
                <a:cs typeface="Arial"/>
                <a:sym typeface="Arial"/>
              </a:rPr>
              <a:t>We can produce your premiums, print collateral and wearables to create a seamless, professional image for your brand.</a:t>
            </a:r>
            <a:endParaRPr/>
          </a:p>
        </p:txBody>
      </p:sp>
      <p:sp>
        <p:nvSpPr>
          <p:cNvPr id="222" name="Google Shape;222;p52"/>
          <p:cNvSpPr txBox="1"/>
          <p:nvPr/>
        </p:nvSpPr>
        <p:spPr>
          <a:xfrm>
            <a:off x="-9" y="5220717"/>
            <a:ext cx="5343600" cy="517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Street Team of 4 Reps Full Shift (8 Hours):  </a:t>
            </a:r>
            <a:endParaRPr>
              <a:solidFill>
                <a:schemeClr val="dk1"/>
              </a:solidFill>
            </a:endParaRPr>
          </a:p>
          <a:p>
            <a:pPr marL="0" marR="0" lvl="0" indent="0" algn="l" rtl="0">
              <a:spcBef>
                <a:spcPts val="0"/>
              </a:spcBef>
              <a:spcAft>
                <a:spcPts val="0"/>
              </a:spcAft>
              <a:buNone/>
            </a:pPr>
            <a:r>
              <a:rPr lang="en-US" sz="1400">
                <a:solidFill>
                  <a:schemeClr val="dk1"/>
                </a:solidFill>
                <a:latin typeface="Arial"/>
                <a:ea typeface="Arial"/>
                <a:cs typeface="Arial"/>
                <a:sym typeface="Arial"/>
              </a:rPr>
              <a:t>Street Team of 4 Reps Half Shift (4 Hours):  </a:t>
            </a:r>
            <a:endParaRPr/>
          </a:p>
        </p:txBody>
      </p:sp>
      <p:pic>
        <p:nvPicPr>
          <p:cNvPr id="223" name="Google Shape;223;p52" descr="C:\Users\rob\Desktop\desktop p\Promotion Photos\By JOB\Bloomingdale's - Beach Ball\CIMG4365.JPG"/>
          <p:cNvPicPr preferRelativeResize="0"/>
          <p:nvPr/>
        </p:nvPicPr>
        <p:blipFill rotWithShape="1">
          <a:blip r:embed="rId3">
            <a:alphaModFix/>
          </a:blip>
          <a:srcRect/>
          <a:stretch/>
        </p:blipFill>
        <p:spPr>
          <a:xfrm>
            <a:off x="398250" y="1617027"/>
            <a:ext cx="4676564" cy="3507423"/>
          </a:xfrm>
          <a:prstGeom prst="rect">
            <a:avLst/>
          </a:prstGeom>
          <a:noFill/>
          <a:ln>
            <a:noFill/>
          </a:ln>
        </p:spPr>
      </p:pic>
      <p:grpSp>
        <p:nvGrpSpPr>
          <p:cNvPr id="224" name="Google Shape;224;p52"/>
          <p:cNvGrpSpPr/>
          <p:nvPr/>
        </p:nvGrpSpPr>
        <p:grpSpPr>
          <a:xfrm>
            <a:off x="0" y="6146800"/>
            <a:ext cx="9144000" cy="838200"/>
            <a:chOff x="0" y="6146800"/>
            <a:chExt cx="9144000" cy="838200"/>
          </a:xfrm>
        </p:grpSpPr>
        <p:sp>
          <p:nvSpPr>
            <p:cNvPr id="225" name="Google Shape;225;p52"/>
            <p:cNvSpPr/>
            <p:nvPr/>
          </p:nvSpPr>
          <p:spPr>
            <a:xfrm>
              <a:off x="0" y="6146800"/>
              <a:ext cx="9144000" cy="762000"/>
            </a:xfrm>
            <a:prstGeom prst="rect">
              <a:avLst/>
            </a:prstGeom>
            <a:solidFill>
              <a:srgbClr val="1A2D7B"/>
            </a:solidFill>
            <a:ln w="9525" cap="flat" cmpd="sng">
              <a:solidFill>
                <a:srgbClr val="4A7EBB"/>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6" name="Google Shape;226;p52"/>
            <p:cNvSpPr txBox="1"/>
            <p:nvPr/>
          </p:nvSpPr>
          <p:spPr>
            <a:xfrm>
              <a:off x="3814763" y="6269038"/>
              <a:ext cx="4852987" cy="71596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a:solidFill>
                    <a:schemeClr val="lt1"/>
                  </a:solidFill>
                  <a:latin typeface="Gill Sans"/>
                  <a:ea typeface="Gill Sans"/>
                  <a:cs typeface="Gill Sans"/>
                  <a:sym typeface="Gill Sans"/>
                </a:rPr>
                <a:t>MASSIVEMEDIA</a:t>
              </a:r>
              <a:endParaRPr/>
            </a:p>
          </p:txBody>
        </p:sp>
      </p:grpSp>
      <p:sp>
        <p:nvSpPr>
          <p:cNvPr id="227" name="Google Shape;227;p52"/>
          <p:cNvSpPr/>
          <p:nvPr/>
        </p:nvSpPr>
        <p:spPr>
          <a:xfrm>
            <a:off x="6241256" y="450586"/>
            <a:ext cx="2606411" cy="321733"/>
          </a:xfrm>
          <a:prstGeom prst="rect">
            <a:avLst/>
          </a:prstGeom>
          <a:solidFill>
            <a:srgbClr val="2626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99"/>
        <p:cNvGrpSpPr/>
        <p:nvPr/>
      </p:nvGrpSpPr>
      <p:grpSpPr>
        <a:xfrm>
          <a:off x="0" y="0"/>
          <a:ext cx="0" cy="0"/>
          <a:chOff x="0" y="0"/>
          <a:chExt cx="0" cy="0"/>
        </a:xfrm>
      </p:grpSpPr>
      <p:sp>
        <p:nvSpPr>
          <p:cNvPr id="700" name="Google Shape;700;p88"/>
          <p:cNvSpPr txBox="1">
            <a:spLocks noGrp="1"/>
          </p:cNvSpPr>
          <p:nvPr>
            <p:ph type="title"/>
          </p:nvPr>
        </p:nvSpPr>
        <p:spPr>
          <a:xfrm>
            <a:off x="285750" y="908050"/>
            <a:ext cx="8312150" cy="44767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1600" b="0" i="0" u="none" strike="noStrike" cap="none">
                <a:solidFill>
                  <a:schemeClr val="dk1"/>
                </a:solidFill>
                <a:latin typeface="Arial"/>
                <a:ea typeface="Arial"/>
                <a:cs typeface="Arial"/>
                <a:sym typeface="Arial"/>
              </a:rPr>
              <a:t>Recommended program 1: Restaurant and retail countercards with tearpads</a:t>
            </a:r>
            <a:endParaRPr sz="1600" b="0" i="0" u="none" strike="noStrike" cap="none">
              <a:solidFill>
                <a:schemeClr val="dk1"/>
              </a:solidFill>
              <a:latin typeface="Arial"/>
              <a:ea typeface="Arial"/>
              <a:cs typeface="Arial"/>
              <a:sym typeface="Arial"/>
            </a:endParaRPr>
          </a:p>
        </p:txBody>
      </p:sp>
      <p:sp>
        <p:nvSpPr>
          <p:cNvPr id="701" name="Google Shape;701;p88"/>
          <p:cNvSpPr txBox="1">
            <a:spLocks noGrp="1"/>
          </p:cNvSpPr>
          <p:nvPr>
            <p:ph type="body" idx="1"/>
          </p:nvPr>
        </p:nvSpPr>
        <p:spPr>
          <a:xfrm>
            <a:off x="296863" y="1573213"/>
            <a:ext cx="4618037" cy="3940175"/>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chemeClr val="dk2"/>
              </a:buClr>
              <a:buSzPts val="1200"/>
              <a:buFont typeface="Noto Sans Symbols"/>
              <a:buNone/>
            </a:pPr>
            <a:r>
              <a:rPr lang="en-US" sz="1200" b="0" i="0" u="none" strike="noStrike" cap="none">
                <a:solidFill>
                  <a:schemeClr val="dk2"/>
                </a:solidFill>
                <a:latin typeface="Arial"/>
                <a:ea typeface="Arial"/>
                <a:cs typeface="Arial"/>
                <a:sym typeface="Arial"/>
              </a:rPr>
              <a:t>We recommend a POP program where we place countercards with tear pads in restaurants and select high traffic retail locations.  This program will provide the low cost coverage you require to meet the reach and frequency goals of the campaign.</a:t>
            </a:r>
            <a:endParaRPr/>
          </a:p>
          <a:p>
            <a:pPr marL="0" marR="0" lvl="0" indent="0" algn="l" rtl="0">
              <a:lnSpc>
                <a:spcPct val="80000"/>
              </a:lnSpc>
              <a:spcBef>
                <a:spcPts val="240"/>
              </a:spcBef>
              <a:spcAft>
                <a:spcPts val="0"/>
              </a:spcAft>
              <a:buClr>
                <a:srgbClr val="120B7C"/>
              </a:buClr>
              <a:buSzPts val="1200"/>
              <a:buFont typeface="Noto Sans Symbols"/>
              <a:buNone/>
            </a:pPr>
            <a:endParaRPr sz="1200" b="0" i="0" u="none" strike="noStrike" cap="none">
              <a:solidFill>
                <a:schemeClr val="dk2"/>
              </a:solidFill>
              <a:latin typeface="Arial"/>
              <a:ea typeface="Arial"/>
              <a:cs typeface="Arial"/>
              <a:sym typeface="Arial"/>
            </a:endParaRPr>
          </a:p>
          <a:p>
            <a:pPr marL="0" marR="0" lvl="0" indent="0" algn="l" rtl="0">
              <a:lnSpc>
                <a:spcPct val="80000"/>
              </a:lnSpc>
              <a:spcBef>
                <a:spcPts val="240"/>
              </a:spcBef>
              <a:spcAft>
                <a:spcPts val="0"/>
              </a:spcAft>
              <a:buNone/>
            </a:pPr>
            <a:r>
              <a:rPr lang="en-US" sz="1200" b="0" i="0" u="none" strike="noStrike" cap="none">
                <a:solidFill>
                  <a:schemeClr val="dk2"/>
                </a:solidFill>
                <a:latin typeface="Arial"/>
                <a:ea typeface="Arial"/>
                <a:cs typeface="Arial"/>
                <a:sym typeface="Arial"/>
              </a:rPr>
              <a:t>Program includes:</a:t>
            </a:r>
            <a:endParaRPr/>
          </a:p>
          <a:p>
            <a:pPr marL="0" marR="0" lvl="0" indent="0" algn="l" rtl="0">
              <a:lnSpc>
                <a:spcPct val="80000"/>
              </a:lnSpc>
              <a:spcBef>
                <a:spcPts val="240"/>
              </a:spcBef>
              <a:spcAft>
                <a:spcPts val="0"/>
              </a:spcAft>
              <a:buNone/>
            </a:pPr>
            <a:endParaRPr sz="1200" b="0" i="0" u="none" strike="noStrike" cap="none">
              <a:solidFill>
                <a:schemeClr val="dk2"/>
              </a:solidFill>
              <a:latin typeface="Arial"/>
              <a:ea typeface="Arial"/>
              <a:cs typeface="Arial"/>
              <a:sym typeface="Arial"/>
            </a:endParaRPr>
          </a:p>
          <a:p>
            <a:pPr marL="0" marR="0" lvl="0" indent="0" algn="l" rtl="0">
              <a:lnSpc>
                <a:spcPct val="80000"/>
              </a:lnSpc>
              <a:spcBef>
                <a:spcPts val="240"/>
              </a:spcBef>
              <a:spcAft>
                <a:spcPts val="0"/>
              </a:spcAft>
              <a:buNone/>
            </a:pPr>
            <a:r>
              <a:rPr lang="en-US" sz="1200" b="0" i="0" u="none" strike="noStrike" cap="none">
                <a:solidFill>
                  <a:schemeClr val="dk2"/>
                </a:solidFill>
                <a:latin typeface="Arial"/>
                <a:ea typeface="Arial"/>
                <a:cs typeface="Arial"/>
                <a:sym typeface="Arial"/>
              </a:rPr>
              <a:t>High quality easel backed countercards with attached tear pad.</a:t>
            </a:r>
            <a:endParaRPr/>
          </a:p>
          <a:p>
            <a:pPr marL="0" marR="0" lvl="0" indent="0" algn="l" rtl="0">
              <a:lnSpc>
                <a:spcPct val="80000"/>
              </a:lnSpc>
              <a:spcBef>
                <a:spcPts val="240"/>
              </a:spcBef>
              <a:spcAft>
                <a:spcPts val="0"/>
              </a:spcAft>
              <a:buNone/>
            </a:pPr>
            <a:r>
              <a:rPr lang="en-US" sz="1200" b="0" i="0" u="none" strike="noStrike" cap="none">
                <a:solidFill>
                  <a:schemeClr val="dk2"/>
                </a:solidFill>
                <a:latin typeface="Arial"/>
                <a:ea typeface="Arial"/>
                <a:cs typeface="Arial"/>
                <a:sym typeface="Arial"/>
              </a:rPr>
              <a:t>Replacement tear pads</a:t>
            </a:r>
            <a:endParaRPr/>
          </a:p>
          <a:p>
            <a:pPr marL="0" marR="0" lvl="0" indent="0" algn="l" rtl="0">
              <a:lnSpc>
                <a:spcPct val="80000"/>
              </a:lnSpc>
              <a:spcBef>
                <a:spcPts val="280"/>
              </a:spcBef>
              <a:spcAft>
                <a:spcPts val="0"/>
              </a:spcAft>
              <a:buClr>
                <a:srgbClr val="120B7C"/>
              </a:buClr>
              <a:buSzPts val="1400"/>
              <a:buFont typeface="Noto Sans Symbols"/>
              <a:buNone/>
            </a:pPr>
            <a:endParaRPr sz="1400" b="0" i="0" u="none" strike="noStrike" cap="none">
              <a:solidFill>
                <a:srgbClr val="120B7C"/>
              </a:solidFill>
              <a:latin typeface="Arial"/>
              <a:ea typeface="Arial"/>
              <a:cs typeface="Arial"/>
              <a:sym typeface="Arial"/>
            </a:endParaRPr>
          </a:p>
        </p:txBody>
      </p:sp>
      <p:grpSp>
        <p:nvGrpSpPr>
          <p:cNvPr id="702" name="Google Shape;702;p88"/>
          <p:cNvGrpSpPr/>
          <p:nvPr/>
        </p:nvGrpSpPr>
        <p:grpSpPr>
          <a:xfrm>
            <a:off x="745574" y="5369907"/>
            <a:ext cx="3259076" cy="1277349"/>
            <a:chOff x="0" y="0"/>
            <a:chExt cx="5651143" cy="2828332"/>
          </a:xfrm>
        </p:grpSpPr>
        <p:pic>
          <p:nvPicPr>
            <p:cNvPr id="703" name="Google Shape;703;p88"/>
            <p:cNvPicPr preferRelativeResize="0"/>
            <p:nvPr/>
          </p:nvPicPr>
          <p:blipFill rotWithShape="1">
            <a:blip r:embed="rId3">
              <a:alphaModFix/>
            </a:blip>
            <a:srcRect/>
            <a:stretch/>
          </p:blipFill>
          <p:spPr>
            <a:xfrm>
              <a:off x="0" y="10160"/>
              <a:ext cx="3556000" cy="2814320"/>
            </a:xfrm>
            <a:prstGeom prst="rect">
              <a:avLst/>
            </a:prstGeom>
            <a:noFill/>
            <a:ln>
              <a:noFill/>
            </a:ln>
          </p:spPr>
        </p:pic>
        <p:pic>
          <p:nvPicPr>
            <p:cNvPr id="704" name="Google Shape;704;p88"/>
            <p:cNvPicPr preferRelativeResize="0"/>
            <p:nvPr/>
          </p:nvPicPr>
          <p:blipFill rotWithShape="1">
            <a:blip r:embed="rId4">
              <a:alphaModFix/>
            </a:blip>
            <a:srcRect/>
            <a:stretch/>
          </p:blipFill>
          <p:spPr>
            <a:xfrm>
              <a:off x="3637279" y="0"/>
              <a:ext cx="2013864" cy="2828332"/>
            </a:xfrm>
            <a:prstGeom prst="rect">
              <a:avLst/>
            </a:prstGeom>
            <a:noFill/>
            <a:ln>
              <a:noFill/>
            </a:ln>
          </p:spPr>
        </p:pic>
      </p:grpSp>
      <p:grpSp>
        <p:nvGrpSpPr>
          <p:cNvPr id="705" name="Google Shape;705;p88"/>
          <p:cNvGrpSpPr/>
          <p:nvPr/>
        </p:nvGrpSpPr>
        <p:grpSpPr>
          <a:xfrm>
            <a:off x="4159358" y="5373554"/>
            <a:ext cx="3740729" cy="1239533"/>
            <a:chOff x="0" y="0"/>
            <a:chExt cx="7254240" cy="2853136"/>
          </a:xfrm>
        </p:grpSpPr>
        <p:pic>
          <p:nvPicPr>
            <p:cNvPr id="706" name="Google Shape;706;p88"/>
            <p:cNvPicPr preferRelativeResize="0"/>
            <p:nvPr/>
          </p:nvPicPr>
          <p:blipFill rotWithShape="1">
            <a:blip r:embed="rId5">
              <a:alphaModFix/>
            </a:blip>
            <a:srcRect/>
            <a:stretch/>
          </p:blipFill>
          <p:spPr>
            <a:xfrm>
              <a:off x="3444240" y="173072"/>
              <a:ext cx="3810000" cy="2649974"/>
            </a:xfrm>
            <a:prstGeom prst="rect">
              <a:avLst/>
            </a:prstGeom>
            <a:noFill/>
            <a:ln>
              <a:noFill/>
            </a:ln>
          </p:spPr>
        </p:pic>
        <p:pic>
          <p:nvPicPr>
            <p:cNvPr id="707" name="Google Shape;707;p88"/>
            <p:cNvPicPr preferRelativeResize="0"/>
            <p:nvPr/>
          </p:nvPicPr>
          <p:blipFill rotWithShape="1">
            <a:blip r:embed="rId6">
              <a:alphaModFix/>
            </a:blip>
            <a:srcRect/>
            <a:stretch/>
          </p:blipFill>
          <p:spPr>
            <a:xfrm>
              <a:off x="0" y="0"/>
              <a:ext cx="3241040" cy="2853136"/>
            </a:xfrm>
            <a:prstGeom prst="rect">
              <a:avLst/>
            </a:prstGeom>
            <a:noFill/>
            <a:ln>
              <a:noFill/>
            </a:ln>
          </p:spPr>
        </p:pic>
      </p:grpSp>
      <p:pic>
        <p:nvPicPr>
          <p:cNvPr id="708" name="Google Shape;708;p88"/>
          <p:cNvPicPr preferRelativeResize="0"/>
          <p:nvPr/>
        </p:nvPicPr>
        <p:blipFill rotWithShape="1">
          <a:blip r:embed="rId7">
            <a:alphaModFix/>
          </a:blip>
          <a:srcRect/>
          <a:stretch/>
        </p:blipFill>
        <p:spPr>
          <a:xfrm>
            <a:off x="5212058" y="1839558"/>
            <a:ext cx="3162300" cy="2933700"/>
          </a:xfrm>
          <a:prstGeom prst="rect">
            <a:avLst/>
          </a:prstGeom>
          <a:noFill/>
          <a:ln>
            <a:noFill/>
          </a:ln>
        </p:spPr>
      </p:pic>
      <p:sp>
        <p:nvSpPr>
          <p:cNvPr id="709" name="Google Shape;709;p88"/>
          <p:cNvSpPr/>
          <p:nvPr/>
        </p:nvSpPr>
        <p:spPr>
          <a:xfrm>
            <a:off x="358346" y="3363257"/>
            <a:ext cx="4572000" cy="1477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3F3F3F"/>
                </a:solidFill>
                <a:latin typeface="Arial"/>
                <a:ea typeface="Arial"/>
                <a:cs typeface="Arial"/>
                <a:sym typeface="Arial"/>
              </a:rPr>
              <a:t>Option 1: 		200 to be distributed in each market</a:t>
            </a:r>
            <a:endParaRPr/>
          </a:p>
          <a:p>
            <a:pPr marL="0" marR="0" lvl="0" indent="0" algn="l" rtl="0">
              <a:spcBef>
                <a:spcPts val="0"/>
              </a:spcBef>
              <a:spcAft>
                <a:spcPts val="0"/>
              </a:spcAft>
              <a:buNone/>
            </a:pPr>
            <a:r>
              <a:rPr lang="en-US" sz="1000">
                <a:solidFill>
                  <a:srgbClr val="3F3F3F"/>
                </a:solidFill>
                <a:latin typeface="Arial"/>
                <a:ea typeface="Arial"/>
                <a:cs typeface="Arial"/>
                <a:sym typeface="Arial"/>
              </a:rPr>
              <a:t>Option 2: 		500 to be distributed in each market</a:t>
            </a:r>
            <a:endParaRPr/>
          </a:p>
          <a:p>
            <a:pPr marL="0" marR="0" lvl="0" indent="0" algn="l" rtl="0">
              <a:spcBef>
                <a:spcPts val="0"/>
              </a:spcBef>
              <a:spcAft>
                <a:spcPts val="0"/>
              </a:spcAft>
              <a:buNone/>
            </a:pPr>
            <a:r>
              <a:rPr lang="en-US" sz="1000">
                <a:solidFill>
                  <a:srgbClr val="3F3F3F"/>
                </a:solidFill>
                <a:latin typeface="Arial"/>
                <a:ea typeface="Arial"/>
                <a:cs typeface="Arial"/>
                <a:sym typeface="Arial"/>
              </a:rPr>
              <a:t>Option 3:                                     1,000 to be distributed in each market</a:t>
            </a:r>
            <a:endParaRPr/>
          </a:p>
          <a:p>
            <a:pPr marL="0" marR="0" lvl="0" indent="0" algn="l" rtl="0">
              <a:spcBef>
                <a:spcPts val="0"/>
              </a:spcBef>
              <a:spcAft>
                <a:spcPts val="0"/>
              </a:spcAft>
              <a:buNone/>
            </a:pPr>
            <a:endParaRPr sz="1000">
              <a:solidFill>
                <a:srgbClr val="3F3F3F"/>
              </a:solidFill>
              <a:latin typeface="Arial"/>
              <a:ea typeface="Arial"/>
              <a:cs typeface="Arial"/>
              <a:sym typeface="Arial"/>
            </a:endParaRPr>
          </a:p>
          <a:p>
            <a:pPr marL="0" marR="0" lvl="0" indent="0" algn="l" rtl="0">
              <a:spcBef>
                <a:spcPts val="0"/>
              </a:spcBef>
              <a:spcAft>
                <a:spcPts val="0"/>
              </a:spcAft>
              <a:buNone/>
            </a:pPr>
            <a:r>
              <a:rPr lang="en-US" sz="1000" b="1">
                <a:solidFill>
                  <a:srgbClr val="3F3F3F"/>
                </a:solidFill>
                <a:latin typeface="Arial"/>
                <a:ea typeface="Arial"/>
                <a:cs typeface="Arial"/>
                <a:sym typeface="Arial"/>
              </a:rPr>
              <a:t>Cost</a:t>
            </a:r>
            <a:r>
              <a:rPr lang="en-US" sz="1000">
                <a:solidFill>
                  <a:srgbClr val="3F3F3F"/>
                </a:solidFill>
                <a:latin typeface="Arial"/>
                <a:ea typeface="Arial"/>
                <a:cs typeface="Arial"/>
                <a:sym typeface="Arial"/>
              </a:rPr>
              <a:t>:</a:t>
            </a:r>
            <a:endParaRPr/>
          </a:p>
          <a:p>
            <a:pPr marL="0" marR="0" lvl="0" indent="0" algn="l" rtl="0">
              <a:spcBef>
                <a:spcPts val="0"/>
              </a:spcBef>
              <a:spcAft>
                <a:spcPts val="0"/>
              </a:spcAft>
              <a:buNone/>
            </a:pPr>
            <a:endParaRPr sz="1000">
              <a:solidFill>
                <a:srgbClr val="3F3F3F"/>
              </a:solidFill>
              <a:latin typeface="Arial"/>
              <a:ea typeface="Arial"/>
              <a:cs typeface="Arial"/>
              <a:sym typeface="Arial"/>
            </a:endParaRPr>
          </a:p>
          <a:p>
            <a:pPr marL="0" marR="0" lvl="0" indent="0" algn="l" rtl="0">
              <a:spcBef>
                <a:spcPts val="0"/>
              </a:spcBef>
              <a:spcAft>
                <a:spcPts val="0"/>
              </a:spcAft>
              <a:buNone/>
            </a:pPr>
            <a:r>
              <a:rPr lang="en-US" sz="1000">
                <a:solidFill>
                  <a:srgbClr val="3F3F3F"/>
                </a:solidFill>
                <a:latin typeface="Arial"/>
                <a:ea typeface="Arial"/>
                <a:cs typeface="Arial"/>
                <a:sym typeface="Arial"/>
              </a:rPr>
              <a:t>Option 1:	                           $5.000</a:t>
            </a:r>
            <a:endParaRPr/>
          </a:p>
          <a:p>
            <a:pPr marL="0" marR="0" lvl="0" indent="0" algn="l" rtl="0">
              <a:spcBef>
                <a:spcPts val="0"/>
              </a:spcBef>
              <a:spcAft>
                <a:spcPts val="0"/>
              </a:spcAft>
              <a:buNone/>
            </a:pPr>
            <a:r>
              <a:rPr lang="en-US" sz="1000">
                <a:solidFill>
                  <a:srgbClr val="3F3F3F"/>
                </a:solidFill>
                <a:latin typeface="Arial"/>
                <a:ea typeface="Arial"/>
                <a:cs typeface="Arial"/>
                <a:sym typeface="Arial"/>
              </a:rPr>
              <a:t>Option 2:		 $10,000</a:t>
            </a:r>
            <a:endParaRPr/>
          </a:p>
          <a:p>
            <a:pPr marL="0" marR="0" lvl="0" indent="0" algn="l" rtl="0">
              <a:spcBef>
                <a:spcPts val="0"/>
              </a:spcBef>
              <a:spcAft>
                <a:spcPts val="0"/>
              </a:spcAft>
              <a:buNone/>
            </a:pPr>
            <a:r>
              <a:rPr lang="en-US" sz="1000">
                <a:solidFill>
                  <a:srgbClr val="3F3F3F"/>
                </a:solidFill>
                <a:latin typeface="Arial"/>
                <a:ea typeface="Arial"/>
                <a:cs typeface="Arial"/>
                <a:sym typeface="Arial"/>
              </a:rPr>
              <a:t>Option 3:	                           $19,000</a:t>
            </a:r>
            <a:endParaRPr sz="1000">
              <a:solidFill>
                <a:srgbClr val="3F3F3F"/>
              </a:solidFill>
              <a:latin typeface="Arial"/>
              <a:ea typeface="Arial"/>
              <a:cs typeface="Arial"/>
              <a:sym typeface="Arial"/>
            </a:endParaRPr>
          </a:p>
        </p:txBody>
      </p:sp>
      <p:sp>
        <p:nvSpPr>
          <p:cNvPr id="710" name="Google Shape;710;p88"/>
          <p:cNvSpPr/>
          <p:nvPr/>
        </p:nvSpPr>
        <p:spPr>
          <a:xfrm>
            <a:off x="6241256" y="450586"/>
            <a:ext cx="2606411" cy="321733"/>
          </a:xfrm>
          <a:prstGeom prst="rect">
            <a:avLst/>
          </a:prstGeom>
          <a:solidFill>
            <a:srgbClr val="2626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14"/>
        <p:cNvGrpSpPr/>
        <p:nvPr/>
      </p:nvGrpSpPr>
      <p:grpSpPr>
        <a:xfrm>
          <a:off x="0" y="0"/>
          <a:ext cx="0" cy="0"/>
          <a:chOff x="0" y="0"/>
          <a:chExt cx="0" cy="0"/>
        </a:xfrm>
      </p:grpSpPr>
      <p:sp>
        <p:nvSpPr>
          <p:cNvPr id="715" name="Google Shape;715;p89"/>
          <p:cNvSpPr/>
          <p:nvPr/>
        </p:nvSpPr>
        <p:spPr>
          <a:xfrm>
            <a:off x="285750" y="908050"/>
            <a:ext cx="8312150" cy="44767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1600" b="1">
                <a:solidFill>
                  <a:schemeClr val="dk1"/>
                </a:solidFill>
                <a:latin typeface="Arial"/>
                <a:ea typeface="Arial"/>
                <a:cs typeface="Arial"/>
                <a:sym typeface="Arial"/>
              </a:rPr>
              <a:t>IN WINDOW DISPLAYS</a:t>
            </a:r>
            <a:endParaRPr/>
          </a:p>
        </p:txBody>
      </p:sp>
      <p:sp>
        <p:nvSpPr>
          <p:cNvPr id="716" name="Google Shape;716;p89"/>
          <p:cNvSpPr/>
          <p:nvPr/>
        </p:nvSpPr>
        <p:spPr>
          <a:xfrm>
            <a:off x="573310" y="2253696"/>
            <a:ext cx="5006975" cy="3824287"/>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Clr>
                <a:srgbClr val="120B7C"/>
              </a:buClr>
              <a:buSzPts val="1400"/>
              <a:buFont typeface="Noto Sans Symbols"/>
              <a:buNone/>
            </a:pPr>
            <a:r>
              <a:rPr lang="en-US" sz="1400">
                <a:solidFill>
                  <a:srgbClr val="262626"/>
                </a:solidFill>
                <a:latin typeface="Arial"/>
                <a:ea typeface="Arial"/>
                <a:cs typeface="Arial"/>
                <a:sym typeface="Arial"/>
              </a:rPr>
              <a:t>Massivemedia will place your  message in the windows directly surrounding high traffic areas of the harbor and throughout the Area where all the action is in leased locations</a:t>
            </a:r>
            <a:endParaRPr/>
          </a:p>
          <a:p>
            <a:pPr marL="0" marR="0" lvl="0" indent="0" algn="l" rtl="0">
              <a:lnSpc>
                <a:spcPct val="95000"/>
              </a:lnSpc>
              <a:spcBef>
                <a:spcPts val="490"/>
              </a:spcBef>
              <a:spcAft>
                <a:spcPts val="0"/>
              </a:spcAft>
              <a:buClr>
                <a:srgbClr val="120B7C"/>
              </a:buClr>
              <a:buSzPts val="1400"/>
              <a:buFont typeface="Noto Sans Symbols"/>
              <a:buNone/>
            </a:pPr>
            <a:endParaRPr sz="1400">
              <a:solidFill>
                <a:srgbClr val="262626"/>
              </a:solidFill>
              <a:latin typeface="Arial"/>
              <a:ea typeface="Arial"/>
              <a:cs typeface="Arial"/>
              <a:sym typeface="Arial"/>
            </a:endParaRPr>
          </a:p>
          <a:p>
            <a:pPr marL="0" marR="0" lvl="0" indent="0" algn="l" rtl="0">
              <a:lnSpc>
                <a:spcPct val="95000"/>
              </a:lnSpc>
              <a:spcBef>
                <a:spcPts val="0"/>
              </a:spcBef>
              <a:spcAft>
                <a:spcPts val="0"/>
              </a:spcAft>
              <a:buNone/>
            </a:pPr>
            <a:r>
              <a:rPr lang="en-US" sz="1400" b="1">
                <a:solidFill>
                  <a:srgbClr val="262626"/>
                </a:solidFill>
                <a:latin typeface="Arial"/>
                <a:ea typeface="Arial"/>
                <a:cs typeface="Arial"/>
                <a:sym typeface="Arial"/>
              </a:rPr>
              <a:t>The typical program includes:</a:t>
            </a:r>
            <a:endParaRPr sz="1400">
              <a:solidFill>
                <a:srgbClr val="262626"/>
              </a:solidFill>
              <a:latin typeface="Arial"/>
              <a:ea typeface="Arial"/>
              <a:cs typeface="Arial"/>
              <a:sym typeface="Arial"/>
            </a:endParaRPr>
          </a:p>
          <a:p>
            <a:pPr marL="0" marR="0" lvl="0" indent="-88900" algn="l" rtl="0">
              <a:lnSpc>
                <a:spcPct val="95000"/>
              </a:lnSpc>
              <a:spcBef>
                <a:spcPts val="490"/>
              </a:spcBef>
              <a:spcAft>
                <a:spcPts val="0"/>
              </a:spcAft>
              <a:buClr>
                <a:srgbClr val="120B7C"/>
              </a:buClr>
              <a:buSzPts val="1400"/>
              <a:buFont typeface="Noto Sans Symbols"/>
              <a:buChar char="▪"/>
            </a:pPr>
            <a:r>
              <a:rPr lang="en-US" sz="1400">
                <a:solidFill>
                  <a:srgbClr val="262626"/>
                </a:solidFill>
                <a:latin typeface="Arial"/>
                <a:ea typeface="Arial"/>
                <a:cs typeface="Arial"/>
                <a:sym typeface="Arial"/>
              </a:rPr>
              <a:t> In window displays</a:t>
            </a:r>
            <a:endParaRPr/>
          </a:p>
          <a:p>
            <a:pPr marL="0" marR="0" lvl="0" indent="-88900" algn="l" rtl="0">
              <a:lnSpc>
                <a:spcPct val="95000"/>
              </a:lnSpc>
              <a:spcBef>
                <a:spcPts val="490"/>
              </a:spcBef>
              <a:spcAft>
                <a:spcPts val="0"/>
              </a:spcAft>
              <a:buClr>
                <a:srgbClr val="120B7C"/>
              </a:buClr>
              <a:buSzPts val="1400"/>
              <a:buFont typeface="Noto Sans Symbols"/>
              <a:buChar char="▪"/>
            </a:pPr>
            <a:r>
              <a:rPr lang="en-US" sz="1400">
                <a:solidFill>
                  <a:srgbClr val="262626"/>
                </a:solidFill>
                <a:latin typeface="Arial"/>
                <a:ea typeface="Arial"/>
                <a:cs typeface="Arial"/>
                <a:sym typeface="Arial"/>
              </a:rPr>
              <a:t> Minimum of 2 units </a:t>
            </a:r>
            <a:endParaRPr/>
          </a:p>
          <a:p>
            <a:pPr marL="0" marR="0" lvl="0" indent="-88900" algn="l" rtl="0">
              <a:lnSpc>
                <a:spcPct val="95000"/>
              </a:lnSpc>
              <a:spcBef>
                <a:spcPts val="490"/>
              </a:spcBef>
              <a:spcAft>
                <a:spcPts val="0"/>
              </a:spcAft>
              <a:buClr>
                <a:srgbClr val="120B7C"/>
              </a:buClr>
              <a:buSzPts val="1400"/>
              <a:buFont typeface="Noto Sans Symbols"/>
              <a:buChar char="▪"/>
            </a:pPr>
            <a:r>
              <a:rPr lang="en-US" sz="1400">
                <a:solidFill>
                  <a:srgbClr val="262626"/>
                </a:solidFill>
                <a:latin typeface="Arial"/>
                <a:ea typeface="Arial"/>
                <a:cs typeface="Arial"/>
                <a:sym typeface="Arial"/>
              </a:rPr>
              <a:t>Lease, installation, removal</a:t>
            </a:r>
            <a:endParaRPr/>
          </a:p>
          <a:p>
            <a:pPr marL="0" marR="0" lvl="0" indent="-88900" algn="l" rtl="0">
              <a:lnSpc>
                <a:spcPct val="95000"/>
              </a:lnSpc>
              <a:spcBef>
                <a:spcPts val="490"/>
              </a:spcBef>
              <a:spcAft>
                <a:spcPts val="0"/>
              </a:spcAft>
              <a:buClr>
                <a:srgbClr val="120B7C"/>
              </a:buClr>
              <a:buSzPts val="1400"/>
              <a:buFont typeface="Noto Sans Symbols"/>
              <a:buChar char="▪"/>
            </a:pPr>
            <a:r>
              <a:rPr lang="en-US" sz="1400">
                <a:solidFill>
                  <a:srgbClr val="262626"/>
                </a:solidFill>
                <a:latin typeface="Arial"/>
                <a:ea typeface="Arial"/>
                <a:cs typeface="Arial"/>
                <a:sym typeface="Arial"/>
              </a:rPr>
              <a:t> Production charges are additional; TBD at this time.</a:t>
            </a:r>
            <a:endParaRPr/>
          </a:p>
          <a:p>
            <a:pPr marL="0" marR="0" lvl="0" indent="0" algn="l" rtl="0">
              <a:lnSpc>
                <a:spcPct val="95000"/>
              </a:lnSpc>
              <a:spcBef>
                <a:spcPts val="630"/>
              </a:spcBef>
              <a:spcAft>
                <a:spcPts val="0"/>
              </a:spcAft>
              <a:buClr>
                <a:srgbClr val="120B7C"/>
              </a:buClr>
              <a:buSzPts val="1800"/>
              <a:buFont typeface="Noto Sans Symbols"/>
              <a:buNone/>
            </a:pPr>
            <a:endParaRPr sz="1800">
              <a:solidFill>
                <a:srgbClr val="120B7C"/>
              </a:solidFill>
              <a:latin typeface="Arial"/>
              <a:ea typeface="Arial"/>
              <a:cs typeface="Arial"/>
              <a:sym typeface="Arial"/>
            </a:endParaRPr>
          </a:p>
          <a:p>
            <a:pPr marL="0" marR="0" lvl="0" indent="0" algn="l" rtl="0">
              <a:lnSpc>
                <a:spcPct val="95000"/>
              </a:lnSpc>
              <a:spcBef>
                <a:spcPts val="630"/>
              </a:spcBef>
              <a:spcAft>
                <a:spcPts val="0"/>
              </a:spcAft>
              <a:buClr>
                <a:srgbClr val="120B7C"/>
              </a:buClr>
              <a:buSzPts val="1800"/>
              <a:buFont typeface="Noto Sans Symbols"/>
              <a:buNone/>
            </a:pPr>
            <a:endParaRPr sz="1800" b="1">
              <a:solidFill>
                <a:srgbClr val="120B7C"/>
              </a:solidFill>
              <a:latin typeface="Arial"/>
              <a:ea typeface="Arial"/>
              <a:cs typeface="Arial"/>
              <a:sym typeface="Arial"/>
            </a:endParaRPr>
          </a:p>
        </p:txBody>
      </p:sp>
      <p:sp>
        <p:nvSpPr>
          <p:cNvPr id="717" name="Google Shape;717;p89"/>
          <p:cNvSpPr txBox="1"/>
          <p:nvPr/>
        </p:nvSpPr>
        <p:spPr>
          <a:xfrm>
            <a:off x="263525" y="4792663"/>
            <a:ext cx="5141151"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chemeClr val="dk1"/>
                </a:solidFill>
                <a:latin typeface="Helvetica Neue"/>
                <a:ea typeface="Helvetica Neue"/>
                <a:cs typeface="Helvetica Neue"/>
                <a:sym typeface="Helvetica Neue"/>
              </a:rPr>
              <a:t>In-Window Monthly  average Rate: </a:t>
            </a:r>
            <a:r>
              <a:rPr lang="en-US" sz="1400">
                <a:solidFill>
                  <a:schemeClr val="dk1"/>
                </a:solidFill>
                <a:latin typeface="Helvetica Neue"/>
                <a:ea typeface="Helvetica Neue"/>
                <a:cs typeface="Helvetica Neue"/>
                <a:sym typeface="Helvetica Neue"/>
              </a:rPr>
              <a:t>$13,000 for 2 storefronts </a:t>
            </a:r>
            <a:endParaRPr/>
          </a:p>
          <a:p>
            <a:pPr marL="0" marR="0" lvl="0" indent="0" algn="l" rtl="0">
              <a:spcBef>
                <a:spcPts val="0"/>
              </a:spcBef>
              <a:spcAft>
                <a:spcPts val="0"/>
              </a:spcAft>
              <a:buNone/>
            </a:pPr>
            <a:r>
              <a:rPr lang="en-US" sz="1400" b="1">
                <a:solidFill>
                  <a:schemeClr val="dk1"/>
                </a:solidFill>
                <a:latin typeface="Helvetica Neue"/>
                <a:ea typeface="Helvetica Neue"/>
                <a:cs typeface="Helvetica Neue"/>
                <a:sym typeface="Helvetica Neue"/>
              </a:rPr>
              <a:t>Total estimated  Program Cost: </a:t>
            </a:r>
            <a:r>
              <a:rPr lang="en-US" sz="1400">
                <a:solidFill>
                  <a:schemeClr val="dk1"/>
                </a:solidFill>
                <a:latin typeface="Helvetica Neue"/>
                <a:ea typeface="Helvetica Neue"/>
                <a:cs typeface="Helvetica Neue"/>
                <a:sym typeface="Helvetica Neue"/>
              </a:rPr>
              <a:t>$20,000</a:t>
            </a:r>
            <a:endParaRPr/>
          </a:p>
          <a:p>
            <a:pPr marL="0" marR="0" lvl="0" indent="0" algn="l" rtl="0">
              <a:spcBef>
                <a:spcPts val="0"/>
              </a:spcBef>
              <a:spcAft>
                <a:spcPts val="0"/>
              </a:spcAft>
              <a:buNone/>
            </a:pPr>
            <a:endParaRPr sz="1400" b="1">
              <a:solidFill>
                <a:srgbClr val="120B7C"/>
              </a:solidFill>
              <a:latin typeface="Helvetica Neue"/>
              <a:ea typeface="Helvetica Neue"/>
              <a:cs typeface="Helvetica Neue"/>
              <a:sym typeface="Helvetica Neue"/>
            </a:endParaRPr>
          </a:p>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p:txBody>
      </p:sp>
      <p:pic>
        <p:nvPicPr>
          <p:cNvPr id="718" name="Google Shape;718;p89"/>
          <p:cNvPicPr preferRelativeResize="0"/>
          <p:nvPr/>
        </p:nvPicPr>
        <p:blipFill rotWithShape="1">
          <a:blip r:embed="rId3">
            <a:alphaModFix/>
          </a:blip>
          <a:srcRect/>
          <a:stretch/>
        </p:blipFill>
        <p:spPr>
          <a:xfrm>
            <a:off x="5657850" y="1508125"/>
            <a:ext cx="3294063" cy="2255838"/>
          </a:xfrm>
          <a:prstGeom prst="rect">
            <a:avLst/>
          </a:prstGeom>
          <a:noFill/>
          <a:ln w="12700" cap="flat" cmpd="sng">
            <a:solidFill>
              <a:srgbClr val="120B7C"/>
            </a:solidFill>
            <a:prstDash val="solid"/>
            <a:miter lim="800000"/>
            <a:headEnd type="none" w="sm" len="sm"/>
            <a:tailEnd type="none" w="sm" len="sm"/>
          </a:ln>
        </p:spPr>
      </p:pic>
      <p:pic>
        <p:nvPicPr>
          <p:cNvPr id="719" name="Google Shape;719;p89"/>
          <p:cNvPicPr preferRelativeResize="0"/>
          <p:nvPr/>
        </p:nvPicPr>
        <p:blipFill rotWithShape="1">
          <a:blip r:embed="rId4">
            <a:alphaModFix/>
          </a:blip>
          <a:srcRect/>
          <a:stretch/>
        </p:blipFill>
        <p:spPr>
          <a:xfrm>
            <a:off x="5654675" y="4027488"/>
            <a:ext cx="3297238" cy="1920875"/>
          </a:xfrm>
          <a:prstGeom prst="rect">
            <a:avLst/>
          </a:prstGeom>
          <a:noFill/>
          <a:ln w="9525" cap="flat" cmpd="sng">
            <a:solidFill>
              <a:srgbClr val="120B7C"/>
            </a:solidFill>
            <a:prstDash val="solid"/>
            <a:miter lim="800000"/>
            <a:headEnd type="none" w="sm" len="sm"/>
            <a:tailEnd type="none" w="sm" len="sm"/>
          </a:ln>
        </p:spPr>
      </p:pic>
      <p:sp>
        <p:nvSpPr>
          <p:cNvPr id="720" name="Google Shape;720;p89"/>
          <p:cNvSpPr/>
          <p:nvPr/>
        </p:nvSpPr>
        <p:spPr>
          <a:xfrm>
            <a:off x="0" y="6146800"/>
            <a:ext cx="9144000" cy="762000"/>
          </a:xfrm>
          <a:prstGeom prst="rect">
            <a:avLst/>
          </a:prstGeom>
          <a:solidFill>
            <a:srgbClr val="1A2D7B"/>
          </a:solidFill>
          <a:ln w="9525" cap="flat" cmpd="sng">
            <a:solidFill>
              <a:srgbClr val="4A7EBB"/>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21" name="Google Shape;721;p89"/>
          <p:cNvSpPr txBox="1"/>
          <p:nvPr/>
        </p:nvSpPr>
        <p:spPr>
          <a:xfrm>
            <a:off x="3814763" y="6269038"/>
            <a:ext cx="4852987" cy="71596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a:solidFill>
                  <a:schemeClr val="lt1"/>
                </a:solidFill>
                <a:latin typeface="Gill Sans"/>
                <a:ea typeface="Gill Sans"/>
                <a:cs typeface="Gill Sans"/>
                <a:sym typeface="Gill Sans"/>
              </a:rPr>
              <a:t>MASSIVEMEDIA</a:t>
            </a:r>
            <a:endParaRPr/>
          </a:p>
        </p:txBody>
      </p:sp>
      <p:sp>
        <p:nvSpPr>
          <p:cNvPr id="722" name="Google Shape;722;p89"/>
          <p:cNvSpPr/>
          <p:nvPr/>
        </p:nvSpPr>
        <p:spPr>
          <a:xfrm>
            <a:off x="6241256" y="450586"/>
            <a:ext cx="2606411" cy="321733"/>
          </a:xfrm>
          <a:prstGeom prst="rect">
            <a:avLst/>
          </a:prstGeom>
          <a:solidFill>
            <a:srgbClr val="2626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27"/>
        <p:cNvGrpSpPr/>
        <p:nvPr/>
      </p:nvGrpSpPr>
      <p:grpSpPr>
        <a:xfrm>
          <a:off x="0" y="0"/>
          <a:ext cx="0" cy="0"/>
          <a:chOff x="0" y="0"/>
          <a:chExt cx="0" cy="0"/>
        </a:xfrm>
      </p:grpSpPr>
      <p:sp>
        <p:nvSpPr>
          <p:cNvPr id="728" name="Google Shape;728;p90"/>
          <p:cNvSpPr txBox="1">
            <a:spLocks noGrp="1"/>
          </p:cNvSpPr>
          <p:nvPr>
            <p:ph type="title"/>
          </p:nvPr>
        </p:nvSpPr>
        <p:spPr>
          <a:xfrm>
            <a:off x="285750" y="908050"/>
            <a:ext cx="8312150" cy="44767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1800" b="0" i="0" u="none" strike="noStrike" cap="none">
                <a:solidFill>
                  <a:schemeClr val="dk1"/>
                </a:solidFill>
                <a:latin typeface="Arial"/>
                <a:ea typeface="Arial"/>
                <a:cs typeface="Arial"/>
                <a:sym typeface="Arial"/>
              </a:rPr>
              <a:t>Gas Pump Toppers</a:t>
            </a:r>
            <a:endParaRPr/>
          </a:p>
        </p:txBody>
      </p:sp>
      <p:sp>
        <p:nvSpPr>
          <p:cNvPr id="729" name="Google Shape;729;p90"/>
          <p:cNvSpPr txBox="1">
            <a:spLocks noGrp="1"/>
          </p:cNvSpPr>
          <p:nvPr>
            <p:ph type="body" idx="1"/>
          </p:nvPr>
        </p:nvSpPr>
        <p:spPr>
          <a:xfrm>
            <a:off x="296863" y="1687513"/>
            <a:ext cx="3090573" cy="3940175"/>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chemeClr val="dk2"/>
              </a:buClr>
              <a:buSzPts val="1400"/>
              <a:buFont typeface="Noto Sans Symbols"/>
              <a:buNone/>
            </a:pPr>
            <a:r>
              <a:rPr lang="en-US" sz="1400" b="0" i="0" u="none" strike="noStrike" cap="none">
                <a:solidFill>
                  <a:schemeClr val="dk2"/>
                </a:solidFill>
                <a:latin typeface="Arial"/>
                <a:ea typeface="Arial"/>
                <a:cs typeface="Arial"/>
                <a:sym typeface="Arial"/>
              </a:rPr>
              <a:t>We place Gas Pump Toppers with tear pads in target locations</a:t>
            </a:r>
            <a:endParaRPr/>
          </a:p>
          <a:p>
            <a:pPr marL="0" marR="0" lvl="0" indent="0" algn="l" rtl="0">
              <a:lnSpc>
                <a:spcPct val="80000"/>
              </a:lnSpc>
              <a:spcBef>
                <a:spcPts val="280"/>
              </a:spcBef>
              <a:spcAft>
                <a:spcPts val="0"/>
              </a:spcAft>
              <a:buClr>
                <a:srgbClr val="120B7C"/>
              </a:buClr>
              <a:buSzPts val="1400"/>
              <a:buFont typeface="Noto Sans Symbols"/>
              <a:buNone/>
            </a:pPr>
            <a:endParaRPr sz="1400" b="0" i="0" u="none" strike="noStrike" cap="none">
              <a:solidFill>
                <a:schemeClr val="dk2"/>
              </a:solidFill>
              <a:latin typeface="Arial"/>
              <a:ea typeface="Arial"/>
              <a:cs typeface="Arial"/>
              <a:sym typeface="Arial"/>
            </a:endParaRPr>
          </a:p>
          <a:p>
            <a:pPr marL="0" marR="0" lvl="0" indent="0" algn="l" rtl="0">
              <a:lnSpc>
                <a:spcPct val="80000"/>
              </a:lnSpc>
              <a:spcBef>
                <a:spcPts val="280"/>
              </a:spcBef>
              <a:spcAft>
                <a:spcPts val="0"/>
              </a:spcAft>
              <a:buClr>
                <a:srgbClr val="120B7C"/>
              </a:buClr>
              <a:buSzPts val="1400"/>
              <a:buFont typeface="Noto Sans Symbols"/>
              <a:buNone/>
            </a:pPr>
            <a:endParaRPr sz="1400" b="0" i="0" u="none" strike="noStrike" cap="none">
              <a:solidFill>
                <a:schemeClr val="dk2"/>
              </a:solidFill>
              <a:latin typeface="Arial"/>
              <a:ea typeface="Arial"/>
              <a:cs typeface="Arial"/>
              <a:sym typeface="Arial"/>
            </a:endParaRPr>
          </a:p>
          <a:p>
            <a:pPr marL="0" marR="0" lvl="0" indent="-88900" algn="l" rtl="0">
              <a:lnSpc>
                <a:spcPct val="80000"/>
              </a:lnSpc>
              <a:spcBef>
                <a:spcPts val="280"/>
              </a:spcBef>
              <a:spcAft>
                <a:spcPts val="0"/>
              </a:spcAft>
              <a:buClr>
                <a:schemeClr val="dk2"/>
              </a:buClr>
              <a:buSzPts val="1400"/>
              <a:buFont typeface="Noto Sans Symbols"/>
              <a:buChar char="•"/>
            </a:pPr>
            <a:r>
              <a:rPr lang="en-US" sz="1400" b="0" i="0" u="none" strike="noStrike" cap="none">
                <a:solidFill>
                  <a:schemeClr val="dk2"/>
                </a:solidFill>
                <a:latin typeface="Arial"/>
                <a:ea typeface="Arial"/>
                <a:cs typeface="Arial"/>
                <a:sym typeface="Arial"/>
              </a:rPr>
              <a:t>Custom Placed media</a:t>
            </a:r>
            <a:endParaRPr/>
          </a:p>
          <a:p>
            <a:pPr marL="0" marR="0" lvl="0" indent="-88900" algn="l" rtl="0">
              <a:lnSpc>
                <a:spcPct val="80000"/>
              </a:lnSpc>
              <a:spcBef>
                <a:spcPts val="280"/>
              </a:spcBef>
              <a:spcAft>
                <a:spcPts val="0"/>
              </a:spcAft>
              <a:buClr>
                <a:schemeClr val="dk2"/>
              </a:buClr>
              <a:buSzPts val="1400"/>
              <a:buFont typeface="Noto Sans Symbols"/>
              <a:buChar char="•"/>
            </a:pPr>
            <a:r>
              <a:rPr lang="en-US" sz="1400" b="0" i="0" u="none" strike="noStrike" cap="none">
                <a:solidFill>
                  <a:schemeClr val="dk2"/>
                </a:solidFill>
                <a:latin typeface="Arial"/>
                <a:ea typeface="Arial"/>
                <a:cs typeface="Arial"/>
                <a:sym typeface="Arial"/>
              </a:rPr>
              <a:t>Fully targetable</a:t>
            </a:r>
            <a:endParaRPr/>
          </a:p>
          <a:p>
            <a:pPr marL="0" marR="0" lvl="0" indent="0" algn="l" rtl="0">
              <a:lnSpc>
                <a:spcPct val="80000"/>
              </a:lnSpc>
              <a:spcBef>
                <a:spcPts val="280"/>
              </a:spcBef>
              <a:spcAft>
                <a:spcPts val="0"/>
              </a:spcAft>
              <a:buClr>
                <a:srgbClr val="120B7C"/>
              </a:buClr>
              <a:buSzPts val="1400"/>
              <a:buFont typeface="Noto Sans Symbols"/>
              <a:buNone/>
            </a:pPr>
            <a:endParaRPr sz="1400" b="0" i="0" u="none" strike="noStrike" cap="none">
              <a:solidFill>
                <a:schemeClr val="dk2"/>
              </a:solidFill>
              <a:latin typeface="Arial"/>
              <a:ea typeface="Arial"/>
              <a:cs typeface="Arial"/>
              <a:sym typeface="Arial"/>
            </a:endParaRPr>
          </a:p>
          <a:p>
            <a:pPr marL="0" marR="0" lvl="0" indent="-88900" algn="l" rtl="0">
              <a:lnSpc>
                <a:spcPct val="80000"/>
              </a:lnSpc>
              <a:spcBef>
                <a:spcPts val="280"/>
              </a:spcBef>
              <a:spcAft>
                <a:spcPts val="0"/>
              </a:spcAft>
              <a:buClr>
                <a:schemeClr val="dk2"/>
              </a:buClr>
              <a:buSzPts val="1400"/>
              <a:buFont typeface="Noto Sans Symbols"/>
              <a:buChar char="•"/>
            </a:pPr>
            <a:r>
              <a:rPr lang="en-US" sz="1400" b="0" i="0" u="none" strike="noStrike" cap="none">
                <a:solidFill>
                  <a:schemeClr val="dk2"/>
                </a:solidFill>
                <a:latin typeface="Arial"/>
                <a:ea typeface="Arial"/>
                <a:cs typeface="Arial"/>
                <a:sym typeface="Arial"/>
              </a:rPr>
              <a:t>This program was exclusively for Stations in Spanish speaking areas.</a:t>
            </a:r>
            <a:endParaRPr/>
          </a:p>
          <a:p>
            <a:pPr marL="0" marR="0" lvl="0" indent="0" algn="l" rtl="0">
              <a:lnSpc>
                <a:spcPct val="80000"/>
              </a:lnSpc>
              <a:spcBef>
                <a:spcPts val="280"/>
              </a:spcBef>
              <a:spcAft>
                <a:spcPts val="0"/>
              </a:spcAft>
              <a:buNone/>
            </a:pPr>
            <a:endParaRPr sz="1400" b="0" i="0" u="none" strike="noStrike" cap="none">
              <a:solidFill>
                <a:schemeClr val="dk2"/>
              </a:solidFill>
              <a:latin typeface="Arial"/>
              <a:ea typeface="Arial"/>
              <a:cs typeface="Arial"/>
              <a:sym typeface="Arial"/>
            </a:endParaRPr>
          </a:p>
          <a:p>
            <a:pPr marL="0" marR="0" lvl="0" indent="0" algn="l" rtl="0">
              <a:lnSpc>
                <a:spcPct val="95000"/>
              </a:lnSpc>
              <a:spcBef>
                <a:spcPts val="490"/>
              </a:spcBef>
              <a:spcAft>
                <a:spcPts val="0"/>
              </a:spcAft>
              <a:buNone/>
            </a:pPr>
            <a:r>
              <a:rPr lang="en-US" sz="1400" b="0" i="0" u="none" strike="noStrike" cap="none">
                <a:solidFill>
                  <a:srgbClr val="3F3F3F"/>
                </a:solidFill>
                <a:latin typeface="Arial"/>
                <a:ea typeface="Arial"/>
                <a:cs typeface="Arial"/>
                <a:sym typeface="Arial"/>
              </a:rPr>
              <a:t>Option 1: 	 10 Gas Stations </a:t>
            </a:r>
            <a:endParaRPr/>
          </a:p>
          <a:p>
            <a:pPr marL="0" marR="0" lvl="0" indent="0" algn="l" rtl="0">
              <a:lnSpc>
                <a:spcPct val="95000"/>
              </a:lnSpc>
              <a:spcBef>
                <a:spcPts val="490"/>
              </a:spcBef>
              <a:spcAft>
                <a:spcPts val="0"/>
              </a:spcAft>
              <a:buNone/>
            </a:pPr>
            <a:r>
              <a:rPr lang="en-US" sz="1400" b="0" i="0" u="none" strike="noStrike" cap="none">
                <a:solidFill>
                  <a:srgbClr val="3F3F3F"/>
                </a:solidFill>
                <a:latin typeface="Arial"/>
                <a:ea typeface="Arial"/>
                <a:cs typeface="Arial"/>
                <a:sym typeface="Arial"/>
              </a:rPr>
              <a:t>Option 2: 	  25 Gas Stations</a:t>
            </a:r>
            <a:endParaRPr/>
          </a:p>
          <a:p>
            <a:pPr marL="0" marR="0" lvl="0" indent="0" algn="l" rtl="0">
              <a:lnSpc>
                <a:spcPct val="95000"/>
              </a:lnSpc>
              <a:spcBef>
                <a:spcPts val="700"/>
              </a:spcBef>
              <a:spcAft>
                <a:spcPts val="0"/>
              </a:spcAft>
              <a:buNone/>
            </a:pPr>
            <a:r>
              <a:rPr lang="en-US" sz="1400" b="0" i="0" u="none" strike="noStrike" cap="none">
                <a:solidFill>
                  <a:srgbClr val="3F3F3F"/>
                </a:solidFill>
                <a:latin typeface="Arial"/>
                <a:ea typeface="Arial"/>
                <a:cs typeface="Arial"/>
                <a:sym typeface="Arial"/>
              </a:rPr>
              <a:t>Option 3: 	  40 Gas Stations 	</a:t>
            </a:r>
            <a:r>
              <a:rPr lang="en-US" sz="2000" b="0" i="0" u="none" strike="noStrike" cap="none">
                <a:solidFill>
                  <a:srgbClr val="3F3F3F"/>
                </a:solidFill>
                <a:latin typeface="Arial"/>
                <a:ea typeface="Arial"/>
                <a:cs typeface="Arial"/>
                <a:sym typeface="Arial"/>
              </a:rPr>
              <a:t>		</a:t>
            </a:r>
            <a:endParaRPr/>
          </a:p>
          <a:p>
            <a:pPr marL="0" marR="0" lvl="0" indent="0" algn="l" rtl="0">
              <a:lnSpc>
                <a:spcPct val="95000"/>
              </a:lnSpc>
              <a:spcBef>
                <a:spcPts val="490"/>
              </a:spcBef>
              <a:spcAft>
                <a:spcPts val="0"/>
              </a:spcAft>
              <a:buNone/>
            </a:pPr>
            <a:endParaRPr sz="1400" b="1" i="0" u="none" strike="noStrike" cap="none">
              <a:solidFill>
                <a:srgbClr val="3F3F3F"/>
              </a:solidFill>
              <a:latin typeface="Arial"/>
              <a:ea typeface="Arial"/>
              <a:cs typeface="Arial"/>
              <a:sym typeface="Arial"/>
            </a:endParaRPr>
          </a:p>
          <a:p>
            <a:pPr marL="0" marR="0" lvl="0" indent="0" algn="l" rtl="0">
              <a:lnSpc>
                <a:spcPct val="80000"/>
              </a:lnSpc>
              <a:spcBef>
                <a:spcPts val="280"/>
              </a:spcBef>
              <a:spcAft>
                <a:spcPts val="0"/>
              </a:spcAft>
              <a:buClr>
                <a:srgbClr val="120B7C"/>
              </a:buClr>
              <a:buSzPts val="1400"/>
              <a:buFont typeface="Noto Sans Symbols"/>
              <a:buNone/>
            </a:pPr>
            <a:endParaRPr sz="1400" b="0" i="0" u="none" strike="noStrike" cap="none">
              <a:solidFill>
                <a:srgbClr val="120B7C"/>
              </a:solidFill>
              <a:latin typeface="Arial"/>
              <a:ea typeface="Arial"/>
              <a:cs typeface="Arial"/>
              <a:sym typeface="Arial"/>
            </a:endParaRPr>
          </a:p>
        </p:txBody>
      </p:sp>
      <p:pic>
        <p:nvPicPr>
          <p:cNvPr id="730" name="Google Shape;730;p90" descr="Massivemedia Gas Pump topper for MetroPCS without frame1.jpg"/>
          <p:cNvPicPr preferRelativeResize="0"/>
          <p:nvPr/>
        </p:nvPicPr>
        <p:blipFill rotWithShape="1">
          <a:blip r:embed="rId3">
            <a:alphaModFix/>
          </a:blip>
          <a:srcRect/>
          <a:stretch/>
        </p:blipFill>
        <p:spPr>
          <a:xfrm>
            <a:off x="3915107" y="1733480"/>
            <a:ext cx="4664182" cy="4095819"/>
          </a:xfrm>
          <a:prstGeom prst="rect">
            <a:avLst/>
          </a:prstGeom>
          <a:noFill/>
          <a:ln>
            <a:noFill/>
          </a:ln>
        </p:spPr>
      </p:pic>
      <p:sp>
        <p:nvSpPr>
          <p:cNvPr id="731" name="Google Shape;731;p90"/>
          <p:cNvSpPr/>
          <p:nvPr/>
        </p:nvSpPr>
        <p:spPr>
          <a:xfrm>
            <a:off x="6241256" y="450586"/>
            <a:ext cx="2606411" cy="321733"/>
          </a:xfrm>
          <a:prstGeom prst="rect">
            <a:avLst/>
          </a:prstGeom>
          <a:solidFill>
            <a:srgbClr val="2626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36"/>
        <p:cNvGrpSpPr/>
        <p:nvPr/>
      </p:nvGrpSpPr>
      <p:grpSpPr>
        <a:xfrm>
          <a:off x="0" y="0"/>
          <a:ext cx="0" cy="0"/>
          <a:chOff x="0" y="0"/>
          <a:chExt cx="0" cy="0"/>
        </a:xfrm>
      </p:grpSpPr>
      <p:sp>
        <p:nvSpPr>
          <p:cNvPr id="737" name="Google Shape;737;p91"/>
          <p:cNvSpPr txBox="1">
            <a:spLocks noGrp="1"/>
          </p:cNvSpPr>
          <p:nvPr>
            <p:ph type="title"/>
          </p:nvPr>
        </p:nvSpPr>
        <p:spPr>
          <a:xfrm>
            <a:off x="285750" y="908050"/>
            <a:ext cx="8312100" cy="447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1800" b="0" i="0" u="none" strike="noStrike" cap="none">
                <a:solidFill>
                  <a:schemeClr val="dk1"/>
                </a:solidFill>
                <a:latin typeface="Arial"/>
                <a:ea typeface="Arial"/>
                <a:cs typeface="Arial"/>
                <a:sym typeface="Arial"/>
              </a:rPr>
              <a:t>ATM Toppers</a:t>
            </a:r>
            <a:endParaRPr/>
          </a:p>
        </p:txBody>
      </p:sp>
      <p:sp>
        <p:nvSpPr>
          <p:cNvPr id="738" name="Google Shape;738;p91"/>
          <p:cNvSpPr txBox="1">
            <a:spLocks noGrp="1"/>
          </p:cNvSpPr>
          <p:nvPr>
            <p:ph type="body" idx="1"/>
          </p:nvPr>
        </p:nvSpPr>
        <p:spPr>
          <a:xfrm>
            <a:off x="296877" y="1687525"/>
            <a:ext cx="3699300" cy="39402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chemeClr val="dk2"/>
              </a:buClr>
              <a:buSzPts val="1400"/>
              <a:buFont typeface="Noto Sans Symbols"/>
              <a:buNone/>
            </a:pPr>
            <a:r>
              <a:rPr lang="en-US" sz="1400" b="0" i="0" u="none" strike="noStrike" cap="none">
                <a:solidFill>
                  <a:schemeClr val="dk2"/>
                </a:solidFill>
                <a:latin typeface="Arial"/>
                <a:ea typeface="Arial"/>
                <a:cs typeface="Arial"/>
                <a:sym typeface="Arial"/>
              </a:rPr>
              <a:t>We work with a strong network of high traffic convenience stores across the country and supply ATM Toppers in high traffic stations in your market.</a:t>
            </a:r>
            <a:endParaRPr/>
          </a:p>
          <a:p>
            <a:pPr marL="0" marR="0" lvl="0" indent="0" algn="l" rtl="0">
              <a:lnSpc>
                <a:spcPct val="80000"/>
              </a:lnSpc>
              <a:spcBef>
                <a:spcPts val="280"/>
              </a:spcBef>
              <a:spcAft>
                <a:spcPts val="0"/>
              </a:spcAft>
              <a:buClr>
                <a:srgbClr val="120B7C"/>
              </a:buClr>
              <a:buSzPts val="1400"/>
              <a:buFont typeface="Noto Sans Symbols"/>
              <a:buNone/>
            </a:pPr>
            <a:endParaRPr sz="1400" b="0" i="0" u="none" strike="noStrike" cap="none">
              <a:solidFill>
                <a:schemeClr val="dk2"/>
              </a:solidFill>
              <a:latin typeface="Arial"/>
              <a:ea typeface="Arial"/>
              <a:cs typeface="Arial"/>
              <a:sym typeface="Arial"/>
            </a:endParaRPr>
          </a:p>
          <a:p>
            <a:pPr marL="0" marR="0" lvl="0" indent="0" algn="l" rtl="0">
              <a:lnSpc>
                <a:spcPct val="80000"/>
              </a:lnSpc>
              <a:spcBef>
                <a:spcPts val="280"/>
              </a:spcBef>
              <a:spcAft>
                <a:spcPts val="0"/>
              </a:spcAft>
              <a:buClr>
                <a:srgbClr val="120B7C"/>
              </a:buClr>
              <a:buSzPts val="1400"/>
              <a:buFont typeface="Noto Sans Symbols"/>
              <a:buNone/>
            </a:pPr>
            <a:endParaRPr sz="1400" b="0" i="0" u="none" strike="noStrike" cap="none">
              <a:solidFill>
                <a:schemeClr val="dk2"/>
              </a:solidFill>
              <a:latin typeface="Arial"/>
              <a:ea typeface="Arial"/>
              <a:cs typeface="Arial"/>
              <a:sym typeface="Arial"/>
            </a:endParaRPr>
          </a:p>
          <a:p>
            <a:pPr marL="0" marR="0" lvl="0" indent="0" algn="l" rtl="0">
              <a:lnSpc>
                <a:spcPct val="80000"/>
              </a:lnSpc>
              <a:spcBef>
                <a:spcPts val="280"/>
              </a:spcBef>
              <a:spcAft>
                <a:spcPts val="0"/>
              </a:spcAft>
              <a:buClr>
                <a:schemeClr val="dk2"/>
              </a:buClr>
              <a:buSzPts val="1400"/>
              <a:buFont typeface="Noto Sans Symbols"/>
              <a:buChar char="•"/>
            </a:pPr>
            <a:r>
              <a:rPr lang="en-US" sz="1400" b="0" i="0" u="none" strike="noStrike" cap="none">
                <a:solidFill>
                  <a:schemeClr val="dk2"/>
                </a:solidFill>
                <a:latin typeface="Arial"/>
                <a:ea typeface="Arial"/>
                <a:cs typeface="Arial"/>
                <a:sym typeface="Arial"/>
              </a:rPr>
              <a:t>Custom Placed media</a:t>
            </a:r>
            <a:endParaRPr/>
          </a:p>
          <a:p>
            <a:pPr marL="0" marR="0" lvl="0" indent="0" algn="l" rtl="0">
              <a:lnSpc>
                <a:spcPct val="80000"/>
              </a:lnSpc>
              <a:spcBef>
                <a:spcPts val="280"/>
              </a:spcBef>
              <a:spcAft>
                <a:spcPts val="0"/>
              </a:spcAft>
              <a:buClr>
                <a:schemeClr val="dk2"/>
              </a:buClr>
              <a:buSzPts val="1400"/>
              <a:buFont typeface="Noto Sans Symbols"/>
              <a:buChar char="•"/>
            </a:pPr>
            <a:r>
              <a:rPr lang="en-US" sz="1400" b="0" i="0" u="none" strike="noStrike" cap="none">
                <a:solidFill>
                  <a:schemeClr val="dk2"/>
                </a:solidFill>
                <a:latin typeface="Arial"/>
                <a:ea typeface="Arial"/>
                <a:cs typeface="Arial"/>
                <a:sym typeface="Arial"/>
              </a:rPr>
              <a:t>Fully targetable</a:t>
            </a:r>
            <a:endParaRPr/>
          </a:p>
          <a:p>
            <a:pPr marL="0" marR="0" lvl="0" indent="0" algn="l" rtl="0">
              <a:lnSpc>
                <a:spcPct val="80000"/>
              </a:lnSpc>
              <a:spcBef>
                <a:spcPts val="280"/>
              </a:spcBef>
              <a:spcAft>
                <a:spcPts val="0"/>
              </a:spcAft>
              <a:buNone/>
            </a:pPr>
            <a:r>
              <a:rPr lang="en-US" sz="1400" b="0" i="0" u="none" strike="noStrike" cap="none">
                <a:solidFill>
                  <a:schemeClr val="dk2"/>
                </a:solidFill>
                <a:latin typeface="Arial"/>
                <a:ea typeface="Arial"/>
                <a:cs typeface="Arial"/>
                <a:sym typeface="Arial"/>
              </a:rPr>
              <a:t>.</a:t>
            </a:r>
            <a:endParaRPr/>
          </a:p>
          <a:p>
            <a:pPr marL="0" marR="0" lvl="0" indent="88900" algn="l" rtl="0">
              <a:lnSpc>
                <a:spcPct val="80000"/>
              </a:lnSpc>
              <a:spcBef>
                <a:spcPts val="280"/>
              </a:spcBef>
              <a:spcAft>
                <a:spcPts val="0"/>
              </a:spcAft>
              <a:buClr>
                <a:srgbClr val="120B7C"/>
              </a:buClr>
              <a:buSzPts val="1400"/>
              <a:buFont typeface="Noto Sans Symbols"/>
              <a:buNone/>
            </a:pPr>
            <a:endParaRPr sz="1400" b="0" i="0" u="none" strike="noStrike" cap="none">
              <a:solidFill>
                <a:schemeClr val="dk2"/>
              </a:solidFill>
              <a:latin typeface="Arial"/>
              <a:ea typeface="Arial"/>
              <a:cs typeface="Arial"/>
              <a:sym typeface="Arial"/>
            </a:endParaRPr>
          </a:p>
          <a:p>
            <a:pPr marL="0" marR="0" lvl="0" indent="88900" algn="l" rtl="0">
              <a:lnSpc>
                <a:spcPct val="80000"/>
              </a:lnSpc>
              <a:spcBef>
                <a:spcPts val="280"/>
              </a:spcBef>
              <a:spcAft>
                <a:spcPts val="0"/>
              </a:spcAft>
              <a:buClr>
                <a:srgbClr val="120B7C"/>
              </a:buClr>
              <a:buSzPts val="1400"/>
              <a:buFont typeface="Noto Sans Symbols"/>
              <a:buNone/>
            </a:pPr>
            <a:endParaRPr sz="1400" b="0" i="0" u="none" strike="noStrike" cap="none">
              <a:solidFill>
                <a:schemeClr val="dk2"/>
              </a:solidFill>
              <a:latin typeface="Arial"/>
              <a:ea typeface="Arial"/>
              <a:cs typeface="Arial"/>
              <a:sym typeface="Arial"/>
            </a:endParaRPr>
          </a:p>
          <a:p>
            <a:pPr marL="0" marR="0" lvl="0" indent="88900" algn="l" rtl="0">
              <a:lnSpc>
                <a:spcPct val="80000"/>
              </a:lnSpc>
              <a:spcBef>
                <a:spcPts val="280"/>
              </a:spcBef>
              <a:spcAft>
                <a:spcPts val="0"/>
              </a:spcAft>
              <a:buClr>
                <a:srgbClr val="120B7C"/>
              </a:buClr>
              <a:buSzPts val="1400"/>
              <a:buFont typeface="Noto Sans Symbols"/>
              <a:buNone/>
            </a:pPr>
            <a:endParaRPr sz="1400" b="0" i="0" u="none" strike="noStrike" cap="none">
              <a:solidFill>
                <a:schemeClr val="dk2"/>
              </a:solidFill>
              <a:latin typeface="Arial"/>
              <a:ea typeface="Arial"/>
              <a:cs typeface="Arial"/>
              <a:sym typeface="Arial"/>
            </a:endParaRPr>
          </a:p>
          <a:p>
            <a:pPr marL="0" marR="0" lvl="0" indent="88900" algn="l" rtl="0">
              <a:lnSpc>
                <a:spcPct val="80000"/>
              </a:lnSpc>
              <a:spcBef>
                <a:spcPts val="280"/>
              </a:spcBef>
              <a:spcAft>
                <a:spcPts val="0"/>
              </a:spcAft>
              <a:buClr>
                <a:srgbClr val="120B7C"/>
              </a:buClr>
              <a:buSzPts val="1400"/>
              <a:buFont typeface="Noto Sans Symbols"/>
              <a:buNone/>
            </a:pPr>
            <a:endParaRPr sz="1400" b="0" i="0" u="none" strike="noStrike" cap="none">
              <a:solidFill>
                <a:schemeClr val="dk2"/>
              </a:solidFill>
              <a:latin typeface="Arial"/>
              <a:ea typeface="Arial"/>
              <a:cs typeface="Arial"/>
              <a:sym typeface="Arial"/>
            </a:endParaRPr>
          </a:p>
          <a:p>
            <a:pPr marL="0" marR="0" lvl="0" indent="88900" algn="l" rtl="0">
              <a:lnSpc>
                <a:spcPct val="80000"/>
              </a:lnSpc>
              <a:spcBef>
                <a:spcPts val="280"/>
              </a:spcBef>
              <a:spcAft>
                <a:spcPts val="0"/>
              </a:spcAft>
              <a:buClr>
                <a:srgbClr val="120B7C"/>
              </a:buClr>
              <a:buSzPts val="1400"/>
              <a:buFont typeface="Noto Sans Symbols"/>
              <a:buNone/>
            </a:pPr>
            <a:endParaRPr sz="1400" b="0" i="0" u="none" strike="noStrike" cap="none">
              <a:solidFill>
                <a:schemeClr val="dk2"/>
              </a:solidFill>
              <a:latin typeface="Arial"/>
              <a:ea typeface="Arial"/>
              <a:cs typeface="Arial"/>
              <a:sym typeface="Arial"/>
            </a:endParaRPr>
          </a:p>
          <a:p>
            <a:pPr marL="0" marR="0" lvl="0" indent="88900" algn="l" rtl="0">
              <a:lnSpc>
                <a:spcPct val="80000"/>
              </a:lnSpc>
              <a:spcBef>
                <a:spcPts val="280"/>
              </a:spcBef>
              <a:spcAft>
                <a:spcPts val="0"/>
              </a:spcAft>
              <a:buClr>
                <a:srgbClr val="120B7C"/>
              </a:buClr>
              <a:buSzPts val="1400"/>
              <a:buFont typeface="Noto Sans Symbols"/>
              <a:buNone/>
            </a:pPr>
            <a:endParaRPr sz="1400" b="0" i="0" u="none" strike="noStrike" cap="none">
              <a:solidFill>
                <a:schemeClr val="dk2"/>
              </a:solidFill>
              <a:latin typeface="Arial"/>
              <a:ea typeface="Arial"/>
              <a:cs typeface="Arial"/>
              <a:sym typeface="Arial"/>
            </a:endParaRPr>
          </a:p>
          <a:p>
            <a:pPr marL="0" marR="0" lvl="0" indent="66675" algn="l" rtl="0">
              <a:lnSpc>
                <a:spcPct val="80000"/>
              </a:lnSpc>
              <a:spcBef>
                <a:spcPts val="210"/>
              </a:spcBef>
              <a:spcAft>
                <a:spcPts val="0"/>
              </a:spcAft>
              <a:buClr>
                <a:srgbClr val="120B7C"/>
              </a:buClr>
              <a:buSzPts val="1050"/>
              <a:buFont typeface="Noto Sans Symbols"/>
              <a:buNone/>
            </a:pPr>
            <a:endParaRPr sz="1050" b="0" i="0" u="none" strike="noStrike" cap="none">
              <a:solidFill>
                <a:schemeClr val="dk2"/>
              </a:solidFill>
              <a:latin typeface="Arial"/>
              <a:ea typeface="Arial"/>
              <a:cs typeface="Arial"/>
              <a:sym typeface="Arial"/>
            </a:endParaRPr>
          </a:p>
          <a:p>
            <a:pPr marL="0" marR="0" lvl="0" indent="66675" algn="l" rtl="0">
              <a:lnSpc>
                <a:spcPct val="80000"/>
              </a:lnSpc>
              <a:spcBef>
                <a:spcPts val="210"/>
              </a:spcBef>
              <a:spcAft>
                <a:spcPts val="0"/>
              </a:spcAft>
              <a:buClr>
                <a:srgbClr val="120B7C"/>
              </a:buClr>
              <a:buSzPts val="1050"/>
              <a:buFont typeface="Noto Sans Symbols"/>
              <a:buNone/>
            </a:pPr>
            <a:endParaRPr sz="1050" b="0" i="0" u="none" strike="noStrike" cap="none">
              <a:solidFill>
                <a:schemeClr val="dk2"/>
              </a:solidFill>
              <a:latin typeface="Arial"/>
              <a:ea typeface="Arial"/>
              <a:cs typeface="Arial"/>
              <a:sym typeface="Arial"/>
            </a:endParaRPr>
          </a:p>
          <a:p>
            <a:pPr marL="0" marR="0" lvl="0" indent="66675" algn="l" rtl="0">
              <a:lnSpc>
                <a:spcPct val="80000"/>
              </a:lnSpc>
              <a:spcBef>
                <a:spcPts val="210"/>
              </a:spcBef>
              <a:spcAft>
                <a:spcPts val="0"/>
              </a:spcAft>
              <a:buClr>
                <a:srgbClr val="120B7C"/>
              </a:buClr>
              <a:buSzPts val="1050"/>
              <a:buFont typeface="Noto Sans Symbols"/>
              <a:buNone/>
            </a:pPr>
            <a:endParaRPr sz="1050" b="0" i="0" u="none" strike="noStrike" cap="none">
              <a:solidFill>
                <a:schemeClr val="dk2"/>
              </a:solidFill>
              <a:latin typeface="Arial"/>
              <a:ea typeface="Arial"/>
              <a:cs typeface="Arial"/>
              <a:sym typeface="Arial"/>
            </a:endParaRPr>
          </a:p>
          <a:p>
            <a:pPr marL="0" marR="0" lvl="0" indent="0" algn="l" rtl="0">
              <a:lnSpc>
                <a:spcPct val="80000"/>
              </a:lnSpc>
              <a:spcBef>
                <a:spcPts val="210"/>
              </a:spcBef>
              <a:spcAft>
                <a:spcPts val="0"/>
              </a:spcAft>
              <a:buClr>
                <a:schemeClr val="dk2"/>
              </a:buClr>
              <a:buSzPts val="1050"/>
              <a:buFont typeface="Noto Sans Symbols"/>
              <a:buChar char="•"/>
            </a:pPr>
            <a:r>
              <a:rPr lang="en-US" sz="1050" b="0" i="0" u="none" strike="noStrike" cap="none">
                <a:solidFill>
                  <a:schemeClr val="dk2"/>
                </a:solidFill>
                <a:latin typeface="Arial"/>
                <a:ea typeface="Arial"/>
                <a:cs typeface="Arial"/>
                <a:sym typeface="Arial"/>
              </a:rPr>
              <a:t>One Sheets, Floor or window signage, convenience store options and Ice boxes are all available as add on</a:t>
            </a:r>
            <a:endParaRPr/>
          </a:p>
          <a:p>
            <a:pPr marL="0" marR="0" lvl="0" indent="0" algn="l" rtl="0">
              <a:lnSpc>
                <a:spcPct val="80000"/>
              </a:lnSpc>
              <a:spcBef>
                <a:spcPts val="280"/>
              </a:spcBef>
              <a:spcAft>
                <a:spcPts val="0"/>
              </a:spcAft>
              <a:buNone/>
            </a:pPr>
            <a:endParaRPr sz="1400" b="0" i="0" u="none" strike="noStrike" cap="none">
              <a:solidFill>
                <a:schemeClr val="dk2"/>
              </a:solidFill>
              <a:latin typeface="Arial"/>
              <a:ea typeface="Arial"/>
              <a:cs typeface="Arial"/>
              <a:sym typeface="Arial"/>
            </a:endParaRPr>
          </a:p>
          <a:p>
            <a:pPr marL="0" marR="0" lvl="0" indent="0" algn="l" rtl="0">
              <a:lnSpc>
                <a:spcPct val="80000"/>
              </a:lnSpc>
              <a:spcBef>
                <a:spcPts val="280"/>
              </a:spcBef>
              <a:spcAft>
                <a:spcPts val="0"/>
              </a:spcAft>
              <a:buClr>
                <a:srgbClr val="120B7C"/>
              </a:buClr>
              <a:buSzPts val="1400"/>
              <a:buFont typeface="Noto Sans Symbols"/>
              <a:buNone/>
            </a:pPr>
            <a:endParaRPr sz="1400" b="0" i="0" u="none" strike="noStrike" cap="none">
              <a:solidFill>
                <a:srgbClr val="120B7C"/>
              </a:solidFill>
              <a:latin typeface="Arial"/>
              <a:ea typeface="Arial"/>
              <a:cs typeface="Arial"/>
              <a:sym typeface="Arial"/>
            </a:endParaRPr>
          </a:p>
        </p:txBody>
      </p:sp>
      <p:sp>
        <p:nvSpPr>
          <p:cNvPr id="739" name="Google Shape;739;p91"/>
          <p:cNvSpPr/>
          <p:nvPr/>
        </p:nvSpPr>
        <p:spPr>
          <a:xfrm>
            <a:off x="181000" y="4626450"/>
            <a:ext cx="3543300" cy="1077300"/>
          </a:xfrm>
          <a:prstGeom prst="rect">
            <a:avLst/>
          </a:prstGeom>
          <a:noFill/>
          <a:ln>
            <a:noFill/>
          </a:ln>
        </p:spPr>
        <p:txBody>
          <a:bodyPr spcFirstLastPara="1" wrap="square" lIns="0" tIns="0" rIns="0" bIns="0" anchor="ctr" anchorCtr="0">
            <a:noAutofit/>
          </a:bodyPr>
          <a:lstStyle/>
          <a:p>
            <a:pPr marL="228600" lvl="0" indent="-228600" algn="l" rtl="0">
              <a:spcBef>
                <a:spcPts val="0"/>
              </a:spcBef>
              <a:spcAft>
                <a:spcPts val="0"/>
              </a:spcAft>
              <a:buClr>
                <a:schemeClr val="dk1"/>
              </a:buClr>
              <a:buFont typeface="Arial"/>
              <a:buNone/>
            </a:pPr>
            <a:r>
              <a:rPr lang="en-US" sz="1200" dirty="0">
                <a:solidFill>
                  <a:schemeClr val="dk1"/>
                </a:solidFill>
                <a:latin typeface="Helvetica Neue"/>
                <a:ea typeface="Helvetica Neue"/>
                <a:cs typeface="Helvetica Neue"/>
                <a:sym typeface="Helvetica Neue"/>
              </a:rPr>
              <a:t>       Package 1:  100 outlets per market          Package 2:  150 outlets   per </a:t>
            </a:r>
            <a:r>
              <a:rPr lang="en-US" sz="1200" dirty="0" smtClean="0">
                <a:solidFill>
                  <a:schemeClr val="dk1"/>
                </a:solidFill>
                <a:latin typeface="Helvetica Neue"/>
                <a:ea typeface="Helvetica Neue"/>
                <a:cs typeface="Helvetica Neue"/>
                <a:sym typeface="Helvetica Neue"/>
              </a:rPr>
              <a:t>market</a:t>
            </a:r>
          </a:p>
          <a:p>
            <a:pPr marL="228600" lvl="0" indent="-228600" algn="l" rtl="0">
              <a:spcBef>
                <a:spcPts val="0"/>
              </a:spcBef>
              <a:spcAft>
                <a:spcPts val="0"/>
              </a:spcAft>
              <a:buClr>
                <a:schemeClr val="dk1"/>
              </a:buClr>
              <a:buFont typeface="Arial"/>
              <a:buNone/>
            </a:pPr>
            <a:endParaRPr lang="en-US" sz="1200" dirty="0" smtClean="0">
              <a:solidFill>
                <a:schemeClr val="dk1"/>
              </a:solidFill>
              <a:latin typeface="Helvetica Neue"/>
              <a:ea typeface="Helvetica Neue"/>
              <a:cs typeface="Helvetica Neue"/>
              <a:sym typeface="Helvetica Neue"/>
            </a:endParaRPr>
          </a:p>
          <a:p>
            <a:pPr marL="228600" lvl="0" indent="-228600" algn="l" rtl="0">
              <a:spcBef>
                <a:spcPts val="0"/>
              </a:spcBef>
              <a:spcAft>
                <a:spcPts val="0"/>
              </a:spcAft>
              <a:buClr>
                <a:schemeClr val="dk1"/>
              </a:buClr>
              <a:buFont typeface="Arial"/>
              <a:buNone/>
            </a:pPr>
            <a:endParaRPr lang="en-US" sz="1200" dirty="0" smtClean="0">
              <a:solidFill>
                <a:schemeClr val="dk1"/>
              </a:solidFill>
              <a:latin typeface="Helvetica Neue"/>
              <a:ea typeface="Helvetica Neue"/>
              <a:cs typeface="Helvetica Neue"/>
              <a:sym typeface="Helvetica Neue"/>
            </a:endParaRPr>
          </a:p>
          <a:p>
            <a:pPr marL="228600" lvl="0" indent="-228600" algn="l" rtl="0">
              <a:spcBef>
                <a:spcPts val="0"/>
              </a:spcBef>
              <a:spcAft>
                <a:spcPts val="0"/>
              </a:spcAft>
              <a:buClr>
                <a:schemeClr val="dk1"/>
              </a:buClr>
              <a:buFont typeface="Arial"/>
              <a:buNone/>
            </a:pPr>
            <a:r>
              <a:rPr lang="en-US" sz="1200" dirty="0" smtClean="0">
                <a:solidFill>
                  <a:schemeClr val="dk1"/>
                </a:solidFill>
                <a:latin typeface="Helvetica Neue"/>
                <a:ea typeface="Helvetica Neue"/>
                <a:cs typeface="Helvetica Neue"/>
                <a:sym typeface="Helvetica Neue"/>
              </a:rPr>
              <a:t>        </a:t>
            </a:r>
            <a:r>
              <a:rPr lang="en-US" sz="1200" dirty="0">
                <a:solidFill>
                  <a:schemeClr val="dk1"/>
                </a:solidFill>
                <a:latin typeface="Helvetica Neue"/>
                <a:ea typeface="Helvetica Neue"/>
                <a:cs typeface="Helvetica Neue"/>
                <a:sym typeface="Helvetica Neue"/>
              </a:rPr>
              <a:t>Package 3   250 outlets   per market </a:t>
            </a:r>
            <a:endParaRPr sz="1200" dirty="0">
              <a:solidFill>
                <a:srgbClr val="0C0C0C"/>
              </a:solidFill>
            </a:endParaRPr>
          </a:p>
        </p:txBody>
      </p:sp>
      <p:pic>
        <p:nvPicPr>
          <p:cNvPr id="740" name="Google Shape;740;p91"/>
          <p:cNvPicPr preferRelativeResize="0"/>
          <p:nvPr/>
        </p:nvPicPr>
        <p:blipFill rotWithShape="1">
          <a:blip r:embed="rId3">
            <a:alphaModFix/>
          </a:blip>
          <a:srcRect/>
          <a:stretch/>
        </p:blipFill>
        <p:spPr>
          <a:xfrm>
            <a:off x="6322838" y="3666744"/>
            <a:ext cx="646951" cy="365760"/>
          </a:xfrm>
          <a:prstGeom prst="rect">
            <a:avLst/>
          </a:prstGeom>
          <a:noFill/>
          <a:ln>
            <a:noFill/>
          </a:ln>
        </p:spPr>
      </p:pic>
      <p:pic>
        <p:nvPicPr>
          <p:cNvPr id="741" name="Google Shape;741;p91"/>
          <p:cNvPicPr preferRelativeResize="0"/>
          <p:nvPr/>
        </p:nvPicPr>
        <p:blipFill rotWithShape="1">
          <a:blip r:embed="rId4">
            <a:alphaModFix/>
          </a:blip>
          <a:srcRect/>
          <a:stretch/>
        </p:blipFill>
        <p:spPr>
          <a:xfrm>
            <a:off x="3996137" y="1929383"/>
            <a:ext cx="4395960" cy="351320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46"/>
        <p:cNvGrpSpPr/>
        <p:nvPr/>
      </p:nvGrpSpPr>
      <p:grpSpPr>
        <a:xfrm>
          <a:off x="0" y="0"/>
          <a:ext cx="0" cy="0"/>
          <a:chOff x="0" y="0"/>
          <a:chExt cx="0" cy="0"/>
        </a:xfrm>
      </p:grpSpPr>
      <p:sp>
        <p:nvSpPr>
          <p:cNvPr id="747" name="Google Shape;747;p92"/>
          <p:cNvSpPr txBox="1">
            <a:spLocks noGrp="1"/>
          </p:cNvSpPr>
          <p:nvPr>
            <p:ph type="title"/>
          </p:nvPr>
        </p:nvSpPr>
        <p:spPr>
          <a:xfrm>
            <a:off x="285750" y="908050"/>
            <a:ext cx="8312150" cy="44767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1600" b="1" i="0" u="none" strike="noStrike" cap="none">
                <a:solidFill>
                  <a:srgbClr val="404040"/>
                </a:solidFill>
                <a:latin typeface="Arial"/>
                <a:ea typeface="Arial"/>
                <a:cs typeface="Arial"/>
                <a:sym typeface="Arial"/>
              </a:rPr>
              <a:t>Laundromats Mini domination</a:t>
            </a:r>
            <a:endParaRPr/>
          </a:p>
        </p:txBody>
      </p:sp>
      <p:sp>
        <p:nvSpPr>
          <p:cNvPr id="748" name="Google Shape;748;p92"/>
          <p:cNvSpPr txBox="1">
            <a:spLocks noGrp="1"/>
          </p:cNvSpPr>
          <p:nvPr>
            <p:ph type="body" idx="1"/>
          </p:nvPr>
        </p:nvSpPr>
        <p:spPr>
          <a:xfrm>
            <a:off x="234594" y="1420170"/>
            <a:ext cx="5102225" cy="4979987"/>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US" sz="1200" b="0" i="0" u="none" strike="noStrike" cap="none">
                <a:solidFill>
                  <a:srgbClr val="404040"/>
                </a:solidFill>
                <a:latin typeface="Arial"/>
                <a:ea typeface="Arial"/>
                <a:cs typeface="Arial"/>
                <a:sym typeface="Arial"/>
              </a:rPr>
              <a:t>Massivemedia  builds buzz with a Laundromat mini domination program around the market.</a:t>
            </a:r>
            <a:endParaRPr/>
          </a:p>
          <a:p>
            <a:pPr marL="0" marR="0" lvl="0" indent="0" algn="l" rtl="0">
              <a:lnSpc>
                <a:spcPct val="90000"/>
              </a:lnSpc>
              <a:spcBef>
                <a:spcPts val="300"/>
              </a:spcBef>
              <a:spcAft>
                <a:spcPts val="0"/>
              </a:spcAft>
              <a:buNone/>
            </a:pPr>
            <a:r>
              <a:rPr lang="en-US" sz="1200" b="0" i="0" u="none" strike="noStrike" cap="none">
                <a:solidFill>
                  <a:srgbClr val="404040"/>
                </a:solidFill>
                <a:latin typeface="Arial"/>
                <a:ea typeface="Arial"/>
                <a:cs typeface="Arial"/>
                <a:sym typeface="Arial"/>
              </a:rPr>
              <a:t>Mini posters are installed on 8 machines and 2 aisle minders are placed.  Time is taken with each employee to make sure they understand our product.</a:t>
            </a:r>
            <a:endParaRPr/>
          </a:p>
          <a:p>
            <a:pPr marL="0" marR="0" lvl="0" indent="0" algn="l" rtl="0">
              <a:lnSpc>
                <a:spcPct val="90000"/>
              </a:lnSpc>
              <a:spcBef>
                <a:spcPts val="300"/>
              </a:spcBef>
              <a:spcAft>
                <a:spcPts val="0"/>
              </a:spcAft>
              <a:buNone/>
            </a:pPr>
            <a:r>
              <a:rPr lang="en-US" sz="1200" b="0" i="0" u="none" strike="noStrike" cap="none">
                <a:solidFill>
                  <a:srgbClr val="404040"/>
                </a:solidFill>
                <a:latin typeface="Arial"/>
                <a:ea typeface="Arial"/>
                <a:cs typeface="Arial"/>
                <a:sym typeface="Arial"/>
              </a:rPr>
              <a:t>Take one dispensers and other options are also available.  The photo shows a 16’ x 20” framed panel substituted for the floor aisle minder.</a:t>
            </a:r>
            <a:endParaRPr/>
          </a:p>
          <a:p>
            <a:pPr marL="0" marR="0" lvl="0" indent="0" algn="l" rtl="0">
              <a:lnSpc>
                <a:spcPct val="90000"/>
              </a:lnSpc>
              <a:spcBef>
                <a:spcPts val="300"/>
              </a:spcBef>
              <a:spcAft>
                <a:spcPts val="0"/>
              </a:spcAft>
              <a:buNone/>
            </a:pPr>
            <a:endParaRPr sz="1200" b="0" i="0" u="none" strike="noStrike" cap="none">
              <a:solidFill>
                <a:srgbClr val="404040"/>
              </a:solidFill>
              <a:latin typeface="Arial"/>
              <a:ea typeface="Arial"/>
              <a:cs typeface="Arial"/>
              <a:sym typeface="Arial"/>
            </a:endParaRPr>
          </a:p>
          <a:p>
            <a:pPr marL="0" marR="0" lvl="0" indent="0" algn="l" rtl="0">
              <a:lnSpc>
                <a:spcPct val="90000"/>
              </a:lnSpc>
              <a:spcBef>
                <a:spcPts val="300"/>
              </a:spcBef>
              <a:spcAft>
                <a:spcPts val="0"/>
              </a:spcAft>
              <a:buNone/>
            </a:pPr>
            <a:r>
              <a:rPr lang="en-US" sz="1200" b="1" i="0" u="none" strike="noStrike" cap="none">
                <a:solidFill>
                  <a:srgbClr val="404040"/>
                </a:solidFill>
                <a:latin typeface="Arial"/>
                <a:ea typeface="Arial"/>
                <a:cs typeface="Arial"/>
                <a:sym typeface="Arial"/>
              </a:rPr>
              <a:t> Program includes:</a:t>
            </a:r>
            <a:endParaRPr sz="1200" b="0" i="0" u="none" strike="noStrike" cap="none">
              <a:solidFill>
                <a:srgbClr val="404040"/>
              </a:solidFill>
              <a:latin typeface="Arial"/>
              <a:ea typeface="Arial"/>
              <a:cs typeface="Arial"/>
              <a:sym typeface="Arial"/>
            </a:endParaRPr>
          </a:p>
          <a:p>
            <a:pPr marL="0" marR="0" lvl="0" indent="0" algn="l" rtl="0">
              <a:lnSpc>
                <a:spcPct val="90000"/>
              </a:lnSpc>
              <a:spcBef>
                <a:spcPts val="300"/>
              </a:spcBef>
              <a:spcAft>
                <a:spcPts val="0"/>
              </a:spcAft>
              <a:buNone/>
            </a:pPr>
            <a:r>
              <a:rPr lang="en-US" sz="1200" b="0" i="0" u="none" strike="noStrike" cap="none">
                <a:solidFill>
                  <a:srgbClr val="404040"/>
                </a:solidFill>
                <a:latin typeface="Arial"/>
                <a:ea typeface="Arial"/>
                <a:cs typeface="Arial"/>
                <a:sym typeface="Arial"/>
              </a:rPr>
              <a:t>2 Aisle Minders 18” x 28” </a:t>
            </a:r>
            <a:br>
              <a:rPr lang="en-US" sz="1200" b="0" i="0" u="none" strike="noStrike" cap="none">
                <a:solidFill>
                  <a:srgbClr val="404040"/>
                </a:solidFill>
                <a:latin typeface="Arial"/>
                <a:ea typeface="Arial"/>
                <a:cs typeface="Arial"/>
                <a:sym typeface="Arial"/>
              </a:rPr>
            </a:br>
            <a:r>
              <a:rPr lang="en-US" sz="1200" b="0" i="0" u="none" strike="noStrike" cap="none">
                <a:solidFill>
                  <a:srgbClr val="404040"/>
                </a:solidFill>
                <a:latin typeface="Arial"/>
                <a:ea typeface="Arial"/>
                <a:cs typeface="Arial"/>
                <a:sym typeface="Arial"/>
              </a:rPr>
              <a:t>8 Miniposters      7” x 7”</a:t>
            </a:r>
            <a:endParaRPr/>
          </a:p>
          <a:p>
            <a:pPr marL="0" marR="0" lvl="0" indent="0" algn="l" rtl="0">
              <a:lnSpc>
                <a:spcPct val="90000"/>
              </a:lnSpc>
              <a:spcBef>
                <a:spcPts val="300"/>
              </a:spcBef>
              <a:spcAft>
                <a:spcPts val="0"/>
              </a:spcAft>
              <a:buNone/>
            </a:pPr>
            <a:endParaRPr sz="1200" b="1" i="0" u="none" strike="noStrike" cap="none">
              <a:solidFill>
                <a:srgbClr val="404040"/>
              </a:solidFill>
              <a:latin typeface="Arial"/>
              <a:ea typeface="Arial"/>
              <a:cs typeface="Arial"/>
              <a:sym typeface="Arial"/>
            </a:endParaRPr>
          </a:p>
          <a:p>
            <a:pPr marL="0" marR="0" lvl="0" indent="0" algn="l" rtl="0">
              <a:lnSpc>
                <a:spcPct val="95000"/>
              </a:lnSpc>
              <a:spcBef>
                <a:spcPts val="350"/>
              </a:spcBef>
              <a:spcAft>
                <a:spcPts val="0"/>
              </a:spcAft>
              <a:buNone/>
            </a:pPr>
            <a:r>
              <a:rPr lang="en-US" sz="1000" b="0" i="0" u="none" strike="noStrike" cap="none">
                <a:solidFill>
                  <a:srgbClr val="3F3F3F"/>
                </a:solidFill>
                <a:latin typeface="Arial"/>
                <a:ea typeface="Arial"/>
                <a:cs typeface="Arial"/>
                <a:sym typeface="Arial"/>
              </a:rPr>
              <a:t>Option 1: 	 10 outlets</a:t>
            </a:r>
            <a:endParaRPr/>
          </a:p>
          <a:p>
            <a:pPr marL="0" marR="0" lvl="0" indent="0" algn="l" rtl="0">
              <a:lnSpc>
                <a:spcPct val="95000"/>
              </a:lnSpc>
              <a:spcBef>
                <a:spcPts val="350"/>
              </a:spcBef>
              <a:spcAft>
                <a:spcPts val="0"/>
              </a:spcAft>
              <a:buNone/>
            </a:pPr>
            <a:r>
              <a:rPr lang="en-US" sz="1000" b="0" i="0" u="none" strike="noStrike" cap="none">
                <a:solidFill>
                  <a:srgbClr val="3F3F3F"/>
                </a:solidFill>
                <a:latin typeface="Arial"/>
                <a:ea typeface="Arial"/>
                <a:cs typeface="Arial"/>
                <a:sym typeface="Arial"/>
              </a:rPr>
              <a:t>Option 2: 	  25 outlets</a:t>
            </a:r>
            <a:endParaRPr/>
          </a:p>
          <a:p>
            <a:pPr marL="0" marR="0" lvl="0" indent="0" algn="l" rtl="0">
              <a:lnSpc>
                <a:spcPct val="95000"/>
              </a:lnSpc>
              <a:spcBef>
                <a:spcPts val="420"/>
              </a:spcBef>
              <a:spcAft>
                <a:spcPts val="0"/>
              </a:spcAft>
              <a:buNone/>
            </a:pPr>
            <a:r>
              <a:rPr lang="en-US" sz="1000" b="0" i="0" u="none" strike="noStrike" cap="none">
                <a:solidFill>
                  <a:srgbClr val="3F3F3F"/>
                </a:solidFill>
                <a:latin typeface="Arial"/>
                <a:ea typeface="Arial"/>
                <a:cs typeface="Arial"/>
                <a:sym typeface="Arial"/>
              </a:rPr>
              <a:t>Option 3: 	  40 outlets 	</a:t>
            </a:r>
            <a:r>
              <a:rPr lang="en-US" sz="1200" b="0" i="0" u="none" strike="noStrike" cap="none">
                <a:solidFill>
                  <a:srgbClr val="3F3F3F"/>
                </a:solidFill>
                <a:latin typeface="Arial"/>
                <a:ea typeface="Arial"/>
                <a:cs typeface="Arial"/>
                <a:sym typeface="Arial"/>
              </a:rPr>
              <a:t>		</a:t>
            </a:r>
            <a:endParaRPr/>
          </a:p>
          <a:p>
            <a:pPr marL="0" marR="0" lvl="0" indent="0" algn="l" rtl="0">
              <a:lnSpc>
                <a:spcPct val="95000"/>
              </a:lnSpc>
              <a:spcBef>
                <a:spcPts val="350"/>
              </a:spcBef>
              <a:spcAft>
                <a:spcPts val="0"/>
              </a:spcAft>
              <a:buNone/>
            </a:pPr>
            <a:endParaRPr sz="1000" b="1" i="0" u="none" strike="noStrike" cap="none">
              <a:solidFill>
                <a:srgbClr val="3F3F3F"/>
              </a:solidFill>
              <a:latin typeface="Arial"/>
              <a:ea typeface="Arial"/>
              <a:cs typeface="Arial"/>
              <a:sym typeface="Arial"/>
            </a:endParaRPr>
          </a:p>
          <a:p>
            <a:pPr marL="0" marR="0" lvl="0" indent="0" algn="l" rtl="0">
              <a:lnSpc>
                <a:spcPct val="90000"/>
              </a:lnSpc>
              <a:spcBef>
                <a:spcPts val="300"/>
              </a:spcBef>
              <a:spcAft>
                <a:spcPts val="0"/>
              </a:spcAft>
              <a:buNone/>
            </a:pPr>
            <a:endParaRPr sz="1200" b="1" i="0" u="none" strike="noStrike" cap="none">
              <a:solidFill>
                <a:srgbClr val="404040"/>
              </a:solidFill>
              <a:latin typeface="Arial"/>
              <a:ea typeface="Arial"/>
              <a:cs typeface="Arial"/>
              <a:sym typeface="Arial"/>
            </a:endParaRPr>
          </a:p>
          <a:p>
            <a:pPr marL="0" marR="0" lvl="0" indent="0" algn="l" rtl="0">
              <a:lnSpc>
                <a:spcPct val="90000"/>
              </a:lnSpc>
              <a:spcBef>
                <a:spcPts val="300"/>
              </a:spcBef>
              <a:spcAft>
                <a:spcPts val="0"/>
              </a:spcAft>
              <a:buNone/>
            </a:pPr>
            <a:endParaRPr sz="1200" b="1" i="0" u="none" strike="noStrike" cap="none">
              <a:solidFill>
                <a:srgbClr val="404040"/>
              </a:solidFill>
              <a:latin typeface="Arial"/>
              <a:ea typeface="Arial"/>
              <a:cs typeface="Arial"/>
              <a:sym typeface="Arial"/>
            </a:endParaRPr>
          </a:p>
          <a:p>
            <a:pPr marL="0" marR="0" lvl="0" indent="0" algn="l" rtl="0">
              <a:lnSpc>
                <a:spcPct val="90000"/>
              </a:lnSpc>
              <a:spcBef>
                <a:spcPts val="300"/>
              </a:spcBef>
              <a:spcAft>
                <a:spcPts val="0"/>
              </a:spcAft>
              <a:buNone/>
            </a:pPr>
            <a:endParaRPr sz="1200" b="1" i="0" u="none" strike="noStrike" cap="none">
              <a:solidFill>
                <a:srgbClr val="404040"/>
              </a:solidFill>
              <a:latin typeface="Arial"/>
              <a:ea typeface="Arial"/>
              <a:cs typeface="Arial"/>
              <a:sym typeface="Arial"/>
            </a:endParaRPr>
          </a:p>
          <a:p>
            <a:pPr marL="0" marR="0" lvl="0" indent="0" algn="l" rtl="0">
              <a:lnSpc>
                <a:spcPct val="90000"/>
              </a:lnSpc>
              <a:spcBef>
                <a:spcPts val="300"/>
              </a:spcBef>
              <a:spcAft>
                <a:spcPts val="0"/>
              </a:spcAft>
              <a:buNone/>
            </a:pPr>
            <a:endParaRPr sz="1200" b="1" i="0" u="none" strike="noStrike" cap="none">
              <a:solidFill>
                <a:srgbClr val="404040"/>
              </a:solidFill>
              <a:latin typeface="Arial"/>
              <a:ea typeface="Arial"/>
              <a:cs typeface="Arial"/>
              <a:sym typeface="Arial"/>
            </a:endParaRPr>
          </a:p>
          <a:p>
            <a:pPr marL="0" marR="0" lvl="0" indent="0" algn="l" rtl="0">
              <a:lnSpc>
                <a:spcPct val="90000"/>
              </a:lnSpc>
              <a:spcBef>
                <a:spcPts val="300"/>
              </a:spcBef>
              <a:spcAft>
                <a:spcPts val="0"/>
              </a:spcAft>
              <a:buNone/>
            </a:pPr>
            <a:endParaRPr sz="1200" b="1" i="0" u="none" strike="noStrike" cap="none">
              <a:solidFill>
                <a:srgbClr val="404040"/>
              </a:solidFill>
              <a:latin typeface="Arial"/>
              <a:ea typeface="Arial"/>
              <a:cs typeface="Arial"/>
              <a:sym typeface="Arial"/>
            </a:endParaRPr>
          </a:p>
          <a:p>
            <a:pPr marL="0" marR="0" lvl="0" indent="0" algn="l" rtl="0">
              <a:lnSpc>
                <a:spcPct val="90000"/>
              </a:lnSpc>
              <a:spcBef>
                <a:spcPts val="300"/>
              </a:spcBef>
              <a:spcAft>
                <a:spcPts val="0"/>
              </a:spcAft>
              <a:buNone/>
            </a:pPr>
            <a:endParaRPr sz="1200" b="1" i="0" u="none" strike="noStrike" cap="none">
              <a:solidFill>
                <a:srgbClr val="404040"/>
              </a:solidFill>
              <a:latin typeface="Arial"/>
              <a:ea typeface="Arial"/>
              <a:cs typeface="Arial"/>
              <a:sym typeface="Arial"/>
            </a:endParaRPr>
          </a:p>
        </p:txBody>
      </p:sp>
      <p:pic>
        <p:nvPicPr>
          <p:cNvPr id="749" name="Google Shape;749;p92" descr="http://www.medialifemagazine.com/artman2/uploads/1/wash2.jpg"/>
          <p:cNvPicPr preferRelativeResize="0"/>
          <p:nvPr/>
        </p:nvPicPr>
        <p:blipFill rotWithShape="1">
          <a:blip r:embed="rId3">
            <a:alphaModFix/>
          </a:blip>
          <a:srcRect/>
          <a:stretch/>
        </p:blipFill>
        <p:spPr>
          <a:xfrm>
            <a:off x="162044" y="5473494"/>
            <a:ext cx="2604305" cy="1239821"/>
          </a:xfrm>
          <a:prstGeom prst="rect">
            <a:avLst/>
          </a:prstGeom>
          <a:noFill/>
          <a:ln>
            <a:noFill/>
          </a:ln>
        </p:spPr>
      </p:pic>
      <p:pic>
        <p:nvPicPr>
          <p:cNvPr id="750" name="Google Shape;750;p92" descr="http://www.medialifemagazine.com/artman2/uploads/1/wash1_1.jpg"/>
          <p:cNvPicPr preferRelativeResize="0"/>
          <p:nvPr/>
        </p:nvPicPr>
        <p:blipFill rotWithShape="1">
          <a:blip r:embed="rId4">
            <a:alphaModFix/>
          </a:blip>
          <a:srcRect/>
          <a:stretch/>
        </p:blipFill>
        <p:spPr>
          <a:xfrm>
            <a:off x="3132083" y="5549091"/>
            <a:ext cx="1458872" cy="1158373"/>
          </a:xfrm>
          <a:prstGeom prst="rect">
            <a:avLst/>
          </a:prstGeom>
          <a:noFill/>
          <a:ln>
            <a:noFill/>
          </a:ln>
        </p:spPr>
      </p:pic>
      <p:pic>
        <p:nvPicPr>
          <p:cNvPr id="751" name="Google Shape;751;p92" descr="massivemedia laundromat advertising!.png"/>
          <p:cNvPicPr preferRelativeResize="0"/>
          <p:nvPr/>
        </p:nvPicPr>
        <p:blipFill rotWithShape="1">
          <a:blip r:embed="rId5">
            <a:alphaModFix/>
          </a:blip>
          <a:srcRect/>
          <a:stretch/>
        </p:blipFill>
        <p:spPr>
          <a:xfrm>
            <a:off x="5260903" y="1582239"/>
            <a:ext cx="3408080" cy="3494361"/>
          </a:xfrm>
          <a:prstGeom prst="rect">
            <a:avLst/>
          </a:prstGeom>
          <a:noFill/>
          <a:ln>
            <a:noFill/>
          </a:ln>
        </p:spPr>
      </p:pic>
      <p:pic>
        <p:nvPicPr>
          <p:cNvPr id="752" name="Google Shape;752;p92" descr="Halsted Street Laundromat (8).jpg"/>
          <p:cNvPicPr preferRelativeResize="0"/>
          <p:nvPr/>
        </p:nvPicPr>
        <p:blipFill rotWithShape="1">
          <a:blip r:embed="rId6">
            <a:alphaModFix/>
          </a:blip>
          <a:srcRect/>
          <a:stretch/>
        </p:blipFill>
        <p:spPr>
          <a:xfrm>
            <a:off x="4813737" y="5530573"/>
            <a:ext cx="1666617" cy="1080434"/>
          </a:xfrm>
          <a:prstGeom prst="rect">
            <a:avLst/>
          </a:prstGeom>
          <a:noFill/>
          <a:ln>
            <a:noFill/>
          </a:ln>
        </p:spPr>
      </p:pic>
      <p:sp>
        <p:nvSpPr>
          <p:cNvPr id="753" name="Google Shape;753;p92"/>
          <p:cNvSpPr txBox="1"/>
          <p:nvPr/>
        </p:nvSpPr>
        <p:spPr>
          <a:xfrm>
            <a:off x="2469931" y="3741682"/>
            <a:ext cx="2406869" cy="10618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chemeClr val="dk1"/>
                </a:solidFill>
                <a:latin typeface="Arial"/>
                <a:ea typeface="Arial"/>
                <a:cs typeface="Arial"/>
                <a:sym typeface="Arial"/>
              </a:rPr>
              <a:t>Add ons:</a:t>
            </a:r>
            <a:endParaRPr/>
          </a:p>
          <a:p>
            <a:pPr marL="0" marR="0" lvl="0" indent="0" algn="l" rtl="0">
              <a:spcBef>
                <a:spcPts val="0"/>
              </a:spcBef>
              <a:spcAft>
                <a:spcPts val="0"/>
              </a:spcAft>
              <a:buNone/>
            </a:pPr>
            <a:endParaRPr sz="900">
              <a:solidFill>
                <a:schemeClr val="dk1"/>
              </a:solidFill>
              <a:latin typeface="Arial"/>
              <a:ea typeface="Arial"/>
              <a:cs typeface="Arial"/>
              <a:sym typeface="Arial"/>
            </a:endParaRPr>
          </a:p>
          <a:p>
            <a:pPr marL="0" marR="0" lvl="0" indent="0" algn="l" rtl="0">
              <a:spcBef>
                <a:spcPts val="0"/>
              </a:spcBef>
              <a:spcAft>
                <a:spcPts val="0"/>
              </a:spcAft>
              <a:buNone/>
            </a:pPr>
            <a:r>
              <a:rPr lang="en-US" sz="900">
                <a:solidFill>
                  <a:schemeClr val="dk1"/>
                </a:solidFill>
                <a:latin typeface="Arial"/>
                <a:ea typeface="Arial"/>
                <a:cs typeface="Arial"/>
                <a:sym typeface="Arial"/>
              </a:rPr>
              <a:t>L</a:t>
            </a:r>
            <a:endParaRPr/>
          </a:p>
        </p:txBody>
      </p:sp>
      <p:sp>
        <p:nvSpPr>
          <p:cNvPr id="754" name="Google Shape;754;p92"/>
          <p:cNvSpPr/>
          <p:nvPr/>
        </p:nvSpPr>
        <p:spPr>
          <a:xfrm>
            <a:off x="6241256" y="450586"/>
            <a:ext cx="2606411" cy="321733"/>
          </a:xfrm>
          <a:prstGeom prst="rect">
            <a:avLst/>
          </a:prstGeom>
          <a:solidFill>
            <a:srgbClr val="2626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59"/>
        <p:cNvGrpSpPr/>
        <p:nvPr/>
      </p:nvGrpSpPr>
      <p:grpSpPr>
        <a:xfrm>
          <a:off x="0" y="0"/>
          <a:ext cx="0" cy="0"/>
          <a:chOff x="0" y="0"/>
          <a:chExt cx="0" cy="0"/>
        </a:xfrm>
      </p:grpSpPr>
      <p:sp>
        <p:nvSpPr>
          <p:cNvPr id="760" name="Google Shape;760;p93"/>
          <p:cNvSpPr txBox="1">
            <a:spLocks noGrp="1"/>
          </p:cNvSpPr>
          <p:nvPr>
            <p:ph type="title"/>
          </p:nvPr>
        </p:nvSpPr>
        <p:spPr>
          <a:xfrm>
            <a:off x="285750" y="908050"/>
            <a:ext cx="8312150" cy="44767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1800" b="0" i="0" u="none" strike="noStrike" cap="none">
                <a:solidFill>
                  <a:schemeClr val="dk1"/>
                </a:solidFill>
                <a:latin typeface="Arial"/>
                <a:ea typeface="Arial"/>
                <a:cs typeface="Arial"/>
                <a:sym typeface="Arial"/>
              </a:rPr>
              <a:t>Restaurant Countercards with tearpads</a:t>
            </a:r>
            <a:endParaRPr sz="1800" b="0" i="0" u="none" strike="noStrike" cap="none">
              <a:solidFill>
                <a:schemeClr val="dk1"/>
              </a:solidFill>
              <a:latin typeface="Arial"/>
              <a:ea typeface="Arial"/>
              <a:cs typeface="Arial"/>
              <a:sym typeface="Arial"/>
            </a:endParaRPr>
          </a:p>
        </p:txBody>
      </p:sp>
      <p:sp>
        <p:nvSpPr>
          <p:cNvPr id="761" name="Google Shape;761;p93"/>
          <p:cNvSpPr txBox="1">
            <a:spLocks noGrp="1"/>
          </p:cNvSpPr>
          <p:nvPr>
            <p:ph type="body" idx="1"/>
          </p:nvPr>
        </p:nvSpPr>
        <p:spPr>
          <a:xfrm>
            <a:off x="296863" y="1573213"/>
            <a:ext cx="4618037" cy="3940175"/>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chemeClr val="dk2"/>
              </a:buClr>
              <a:buSzPts val="1400"/>
              <a:buFont typeface="Noto Sans Symbols"/>
              <a:buNone/>
            </a:pPr>
            <a:r>
              <a:rPr lang="en-US" sz="1400" b="0" i="0" u="none" strike="noStrike" cap="none">
                <a:solidFill>
                  <a:schemeClr val="dk2"/>
                </a:solidFill>
                <a:latin typeface="Arial"/>
                <a:ea typeface="Arial"/>
                <a:cs typeface="Arial"/>
                <a:sym typeface="Arial"/>
              </a:rPr>
              <a:t>We place custom countercards with tear pads in target locations for MetroPCS.</a:t>
            </a:r>
            <a:endParaRPr/>
          </a:p>
          <a:p>
            <a:pPr marL="0" marR="0" lvl="0" indent="0" algn="l" rtl="0">
              <a:lnSpc>
                <a:spcPct val="80000"/>
              </a:lnSpc>
              <a:spcBef>
                <a:spcPts val="280"/>
              </a:spcBef>
              <a:spcAft>
                <a:spcPts val="0"/>
              </a:spcAft>
              <a:buClr>
                <a:srgbClr val="120B7C"/>
              </a:buClr>
              <a:buSzPts val="1400"/>
              <a:buFont typeface="Noto Sans Symbols"/>
              <a:buNone/>
            </a:pPr>
            <a:endParaRPr sz="1400" b="0" i="0" u="none" strike="noStrike" cap="none">
              <a:solidFill>
                <a:schemeClr val="dk2"/>
              </a:solidFill>
              <a:latin typeface="Arial"/>
              <a:ea typeface="Arial"/>
              <a:cs typeface="Arial"/>
              <a:sym typeface="Arial"/>
            </a:endParaRPr>
          </a:p>
          <a:p>
            <a:pPr marL="0" marR="0" lvl="0" indent="0" algn="l" rtl="0">
              <a:lnSpc>
                <a:spcPct val="80000"/>
              </a:lnSpc>
              <a:spcBef>
                <a:spcPts val="280"/>
              </a:spcBef>
              <a:spcAft>
                <a:spcPts val="0"/>
              </a:spcAft>
              <a:buClr>
                <a:srgbClr val="120B7C"/>
              </a:buClr>
              <a:buSzPts val="1400"/>
              <a:buFont typeface="Noto Sans Symbols"/>
              <a:buNone/>
            </a:pPr>
            <a:endParaRPr sz="1400" b="0" i="0" u="none" strike="noStrike" cap="none">
              <a:solidFill>
                <a:schemeClr val="dk2"/>
              </a:solidFill>
              <a:latin typeface="Arial"/>
              <a:ea typeface="Arial"/>
              <a:cs typeface="Arial"/>
              <a:sym typeface="Arial"/>
            </a:endParaRPr>
          </a:p>
          <a:p>
            <a:pPr marL="0" marR="0" lvl="0" indent="-88900" algn="l" rtl="0">
              <a:lnSpc>
                <a:spcPct val="80000"/>
              </a:lnSpc>
              <a:spcBef>
                <a:spcPts val="280"/>
              </a:spcBef>
              <a:spcAft>
                <a:spcPts val="0"/>
              </a:spcAft>
              <a:buClr>
                <a:schemeClr val="dk2"/>
              </a:buClr>
              <a:buSzPts val="1400"/>
              <a:buFont typeface="Noto Sans Symbols"/>
              <a:buChar char="•"/>
            </a:pPr>
            <a:r>
              <a:rPr lang="en-US" sz="1400" b="0" i="0" u="none" strike="noStrike" cap="none">
                <a:solidFill>
                  <a:schemeClr val="dk2"/>
                </a:solidFill>
                <a:latin typeface="Arial"/>
                <a:ea typeface="Arial"/>
                <a:cs typeface="Arial"/>
                <a:sym typeface="Arial"/>
              </a:rPr>
              <a:t>Custom Placed media</a:t>
            </a:r>
            <a:endParaRPr/>
          </a:p>
          <a:p>
            <a:pPr marL="0" marR="0" lvl="0" indent="-88900" algn="l" rtl="0">
              <a:lnSpc>
                <a:spcPct val="80000"/>
              </a:lnSpc>
              <a:spcBef>
                <a:spcPts val="280"/>
              </a:spcBef>
              <a:spcAft>
                <a:spcPts val="0"/>
              </a:spcAft>
              <a:buClr>
                <a:schemeClr val="dk2"/>
              </a:buClr>
              <a:buSzPts val="1400"/>
              <a:buFont typeface="Noto Sans Symbols"/>
              <a:buChar char="•"/>
            </a:pPr>
            <a:r>
              <a:rPr lang="en-US" sz="1400" b="0" i="0" u="none" strike="noStrike" cap="none">
                <a:solidFill>
                  <a:schemeClr val="dk2"/>
                </a:solidFill>
                <a:latin typeface="Arial"/>
                <a:ea typeface="Arial"/>
                <a:cs typeface="Arial"/>
                <a:sym typeface="Arial"/>
              </a:rPr>
              <a:t>Fully targetable</a:t>
            </a:r>
            <a:endParaRPr/>
          </a:p>
          <a:p>
            <a:pPr marL="0" marR="0" lvl="0" indent="0" algn="l" rtl="0">
              <a:lnSpc>
                <a:spcPct val="80000"/>
              </a:lnSpc>
              <a:spcBef>
                <a:spcPts val="280"/>
              </a:spcBef>
              <a:spcAft>
                <a:spcPts val="0"/>
              </a:spcAft>
              <a:buClr>
                <a:srgbClr val="120B7C"/>
              </a:buClr>
              <a:buSzPts val="1400"/>
              <a:buFont typeface="Noto Sans Symbols"/>
              <a:buNone/>
            </a:pPr>
            <a:endParaRPr sz="1400" b="0" i="0" u="none" strike="noStrike" cap="none">
              <a:solidFill>
                <a:schemeClr val="dk2"/>
              </a:solidFill>
              <a:latin typeface="Arial"/>
              <a:ea typeface="Arial"/>
              <a:cs typeface="Arial"/>
              <a:sym typeface="Arial"/>
            </a:endParaRPr>
          </a:p>
          <a:p>
            <a:pPr marL="0" marR="0" lvl="0" indent="-88900" algn="l" rtl="0">
              <a:lnSpc>
                <a:spcPct val="80000"/>
              </a:lnSpc>
              <a:spcBef>
                <a:spcPts val="280"/>
              </a:spcBef>
              <a:spcAft>
                <a:spcPts val="0"/>
              </a:spcAft>
              <a:buClr>
                <a:schemeClr val="dk2"/>
              </a:buClr>
              <a:buSzPts val="1400"/>
              <a:buFont typeface="Noto Sans Symbols"/>
              <a:buChar char="•"/>
            </a:pPr>
            <a:endParaRPr/>
          </a:p>
          <a:p>
            <a:pPr marL="0" marR="0" lvl="0" indent="0" algn="l" rtl="0">
              <a:lnSpc>
                <a:spcPct val="80000"/>
              </a:lnSpc>
              <a:spcBef>
                <a:spcPts val="280"/>
              </a:spcBef>
              <a:spcAft>
                <a:spcPts val="0"/>
              </a:spcAft>
              <a:buNone/>
            </a:pPr>
            <a:endParaRPr sz="1400" b="0" i="0" u="none" strike="noStrike" cap="none">
              <a:solidFill>
                <a:schemeClr val="dk2"/>
              </a:solidFill>
              <a:latin typeface="Arial"/>
              <a:ea typeface="Arial"/>
              <a:cs typeface="Arial"/>
              <a:sym typeface="Arial"/>
            </a:endParaRPr>
          </a:p>
          <a:p>
            <a:pPr marL="0" marR="0" lvl="0" indent="0" algn="l" rtl="0">
              <a:lnSpc>
                <a:spcPct val="80000"/>
              </a:lnSpc>
              <a:spcBef>
                <a:spcPts val="280"/>
              </a:spcBef>
              <a:spcAft>
                <a:spcPts val="0"/>
              </a:spcAft>
              <a:buClr>
                <a:srgbClr val="120B7C"/>
              </a:buClr>
              <a:buSzPts val="1400"/>
              <a:buFont typeface="Noto Sans Symbols"/>
              <a:buNone/>
            </a:pPr>
            <a:endParaRPr sz="1400" b="0" i="0" u="none" strike="noStrike" cap="none">
              <a:solidFill>
                <a:srgbClr val="120B7C"/>
              </a:solidFill>
              <a:latin typeface="Arial"/>
              <a:ea typeface="Arial"/>
              <a:cs typeface="Arial"/>
              <a:sym typeface="Arial"/>
            </a:endParaRPr>
          </a:p>
        </p:txBody>
      </p:sp>
      <p:grpSp>
        <p:nvGrpSpPr>
          <p:cNvPr id="762" name="Google Shape;762;p93"/>
          <p:cNvGrpSpPr/>
          <p:nvPr/>
        </p:nvGrpSpPr>
        <p:grpSpPr>
          <a:xfrm>
            <a:off x="2022439" y="5411096"/>
            <a:ext cx="3259076" cy="1277349"/>
            <a:chOff x="0" y="0"/>
            <a:chExt cx="5651143" cy="2828332"/>
          </a:xfrm>
        </p:grpSpPr>
        <p:pic>
          <p:nvPicPr>
            <p:cNvPr id="763" name="Google Shape;763;p93"/>
            <p:cNvPicPr preferRelativeResize="0"/>
            <p:nvPr/>
          </p:nvPicPr>
          <p:blipFill rotWithShape="1">
            <a:blip r:embed="rId3">
              <a:alphaModFix/>
            </a:blip>
            <a:srcRect/>
            <a:stretch/>
          </p:blipFill>
          <p:spPr>
            <a:xfrm>
              <a:off x="0" y="10160"/>
              <a:ext cx="3556000" cy="2814320"/>
            </a:xfrm>
            <a:prstGeom prst="rect">
              <a:avLst/>
            </a:prstGeom>
            <a:noFill/>
            <a:ln>
              <a:noFill/>
            </a:ln>
          </p:spPr>
        </p:pic>
        <p:pic>
          <p:nvPicPr>
            <p:cNvPr id="764" name="Google Shape;764;p93"/>
            <p:cNvPicPr preferRelativeResize="0"/>
            <p:nvPr/>
          </p:nvPicPr>
          <p:blipFill rotWithShape="1">
            <a:blip r:embed="rId4">
              <a:alphaModFix/>
            </a:blip>
            <a:srcRect/>
            <a:stretch/>
          </p:blipFill>
          <p:spPr>
            <a:xfrm>
              <a:off x="3637279" y="0"/>
              <a:ext cx="2013864" cy="2828332"/>
            </a:xfrm>
            <a:prstGeom prst="rect">
              <a:avLst/>
            </a:prstGeom>
            <a:noFill/>
            <a:ln>
              <a:noFill/>
            </a:ln>
          </p:spPr>
        </p:pic>
      </p:grpSp>
      <p:grpSp>
        <p:nvGrpSpPr>
          <p:cNvPr id="765" name="Google Shape;765;p93"/>
          <p:cNvGrpSpPr/>
          <p:nvPr/>
        </p:nvGrpSpPr>
        <p:grpSpPr>
          <a:xfrm>
            <a:off x="5403271" y="5439457"/>
            <a:ext cx="3740729" cy="1239533"/>
            <a:chOff x="0" y="0"/>
            <a:chExt cx="7254240" cy="2853136"/>
          </a:xfrm>
        </p:grpSpPr>
        <p:pic>
          <p:nvPicPr>
            <p:cNvPr id="766" name="Google Shape;766;p93"/>
            <p:cNvPicPr preferRelativeResize="0"/>
            <p:nvPr/>
          </p:nvPicPr>
          <p:blipFill rotWithShape="1">
            <a:blip r:embed="rId5">
              <a:alphaModFix/>
            </a:blip>
            <a:srcRect/>
            <a:stretch/>
          </p:blipFill>
          <p:spPr>
            <a:xfrm>
              <a:off x="3444240" y="173072"/>
              <a:ext cx="3810000" cy="2649974"/>
            </a:xfrm>
            <a:prstGeom prst="rect">
              <a:avLst/>
            </a:prstGeom>
            <a:noFill/>
            <a:ln>
              <a:noFill/>
            </a:ln>
          </p:spPr>
        </p:pic>
        <p:pic>
          <p:nvPicPr>
            <p:cNvPr id="767" name="Google Shape;767;p93"/>
            <p:cNvPicPr preferRelativeResize="0"/>
            <p:nvPr/>
          </p:nvPicPr>
          <p:blipFill rotWithShape="1">
            <a:blip r:embed="rId6">
              <a:alphaModFix/>
            </a:blip>
            <a:srcRect/>
            <a:stretch/>
          </p:blipFill>
          <p:spPr>
            <a:xfrm>
              <a:off x="0" y="0"/>
              <a:ext cx="3241040" cy="2853136"/>
            </a:xfrm>
            <a:prstGeom prst="rect">
              <a:avLst/>
            </a:prstGeom>
            <a:noFill/>
            <a:ln>
              <a:noFill/>
            </a:ln>
          </p:spPr>
        </p:pic>
      </p:grpSp>
      <p:pic>
        <p:nvPicPr>
          <p:cNvPr id="768" name="Google Shape;768;p93"/>
          <p:cNvPicPr preferRelativeResize="0"/>
          <p:nvPr/>
        </p:nvPicPr>
        <p:blipFill rotWithShape="1">
          <a:blip r:embed="rId7">
            <a:alphaModFix/>
          </a:blip>
          <a:srcRect/>
          <a:stretch/>
        </p:blipFill>
        <p:spPr>
          <a:xfrm>
            <a:off x="5212058" y="1839558"/>
            <a:ext cx="3162300" cy="2933700"/>
          </a:xfrm>
          <a:prstGeom prst="rect">
            <a:avLst/>
          </a:prstGeom>
          <a:noFill/>
          <a:ln>
            <a:noFill/>
          </a:ln>
        </p:spPr>
      </p:pic>
      <p:sp>
        <p:nvSpPr>
          <p:cNvPr id="769" name="Google Shape;769;p93"/>
          <p:cNvSpPr/>
          <p:nvPr/>
        </p:nvSpPr>
        <p:spPr>
          <a:xfrm>
            <a:off x="6241256" y="450586"/>
            <a:ext cx="2606411" cy="321733"/>
          </a:xfrm>
          <a:prstGeom prst="rect">
            <a:avLst/>
          </a:prstGeom>
          <a:solidFill>
            <a:srgbClr val="2626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74"/>
        <p:cNvGrpSpPr/>
        <p:nvPr/>
      </p:nvGrpSpPr>
      <p:grpSpPr>
        <a:xfrm>
          <a:off x="0" y="0"/>
          <a:ext cx="0" cy="0"/>
          <a:chOff x="0" y="0"/>
          <a:chExt cx="0" cy="0"/>
        </a:xfrm>
      </p:grpSpPr>
      <p:sp>
        <p:nvSpPr>
          <p:cNvPr id="775" name="Google Shape;775;p94"/>
          <p:cNvSpPr txBox="1">
            <a:spLocks noGrp="1"/>
          </p:cNvSpPr>
          <p:nvPr>
            <p:ph type="title"/>
          </p:nvPr>
        </p:nvSpPr>
        <p:spPr>
          <a:xfrm>
            <a:off x="285750" y="908050"/>
            <a:ext cx="8312150" cy="44767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1600" b="1" i="0" u="none" strike="noStrike" cap="none">
                <a:solidFill>
                  <a:srgbClr val="595959"/>
                </a:solidFill>
                <a:latin typeface="Arial"/>
                <a:ea typeface="Arial"/>
                <a:cs typeface="Arial"/>
                <a:sym typeface="Arial"/>
              </a:rPr>
              <a:t>Convenience store Take-over</a:t>
            </a:r>
            <a:endParaRPr/>
          </a:p>
        </p:txBody>
      </p:sp>
      <p:sp>
        <p:nvSpPr>
          <p:cNvPr id="776" name="Google Shape;776;p94"/>
          <p:cNvSpPr txBox="1">
            <a:spLocks noGrp="1"/>
          </p:cNvSpPr>
          <p:nvPr>
            <p:ph type="body" idx="1"/>
          </p:nvPr>
        </p:nvSpPr>
        <p:spPr>
          <a:xfrm>
            <a:off x="296863" y="1573213"/>
            <a:ext cx="5006975" cy="3824287"/>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Clr>
                <a:srgbClr val="120B7C"/>
              </a:buClr>
              <a:buSzPts val="1400"/>
              <a:buFont typeface="Noto Sans Symbols"/>
              <a:buNone/>
            </a:pPr>
            <a:endParaRPr sz="1400" b="0" i="0" u="none" strike="noStrike" cap="none">
              <a:solidFill>
                <a:srgbClr val="120B7C"/>
              </a:solidFill>
              <a:latin typeface="Arial"/>
              <a:ea typeface="Arial"/>
              <a:cs typeface="Arial"/>
              <a:sym typeface="Arial"/>
            </a:endParaRPr>
          </a:p>
          <a:p>
            <a:pPr marL="0" marR="0" lvl="0" indent="0" algn="l" rtl="0">
              <a:lnSpc>
                <a:spcPct val="95000"/>
              </a:lnSpc>
              <a:spcBef>
                <a:spcPts val="490"/>
              </a:spcBef>
              <a:spcAft>
                <a:spcPts val="0"/>
              </a:spcAft>
              <a:buNone/>
            </a:pPr>
            <a:endParaRPr sz="1400" b="0" i="0" u="none" strike="noStrike" cap="none">
              <a:solidFill>
                <a:srgbClr val="120B7C"/>
              </a:solidFill>
              <a:latin typeface="Arial"/>
              <a:ea typeface="Arial"/>
              <a:cs typeface="Arial"/>
              <a:sym typeface="Arial"/>
            </a:endParaRPr>
          </a:p>
        </p:txBody>
      </p:sp>
      <p:sp>
        <p:nvSpPr>
          <p:cNvPr id="777" name="Google Shape;777;p94"/>
          <p:cNvSpPr/>
          <p:nvPr/>
        </p:nvSpPr>
        <p:spPr>
          <a:xfrm>
            <a:off x="1047750" y="2603500"/>
            <a:ext cx="6103938" cy="323850"/>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None/>
            </a:pPr>
            <a:r>
              <a:rPr lang="en-US" sz="1600">
                <a:solidFill>
                  <a:srgbClr val="120B7C"/>
                </a:solidFill>
                <a:latin typeface="Arial"/>
                <a:ea typeface="Arial"/>
                <a:cs typeface="Arial"/>
                <a:sym typeface="Arial"/>
              </a:rPr>
              <a:t>	</a:t>
            </a:r>
            <a:endParaRPr/>
          </a:p>
        </p:txBody>
      </p:sp>
      <p:sp>
        <p:nvSpPr>
          <p:cNvPr id="778" name="Google Shape;778;p94"/>
          <p:cNvSpPr txBox="1"/>
          <p:nvPr/>
        </p:nvSpPr>
        <p:spPr>
          <a:xfrm>
            <a:off x="152400" y="4224338"/>
            <a:ext cx="5029200" cy="6111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i="1">
              <a:solidFill>
                <a:srgbClr val="120B7C"/>
              </a:solidFill>
              <a:latin typeface="Arial"/>
              <a:ea typeface="Arial"/>
              <a:cs typeface="Arial"/>
              <a:sym typeface="Arial"/>
            </a:endParaRPr>
          </a:p>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779" name="Google Shape;779;p94"/>
          <p:cNvSpPr/>
          <p:nvPr/>
        </p:nvSpPr>
        <p:spPr>
          <a:xfrm>
            <a:off x="192088" y="1500188"/>
            <a:ext cx="5259387" cy="415498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595959"/>
                </a:solidFill>
                <a:latin typeface="Arial"/>
                <a:ea typeface="Arial"/>
                <a:cs typeface="Arial"/>
                <a:sym typeface="Arial"/>
              </a:rPr>
              <a:t>A great inexpensive way to provide brand coverage in a neighborhood</a:t>
            </a:r>
            <a:endParaRPr/>
          </a:p>
          <a:p>
            <a:pPr marL="0" marR="0" lvl="0" indent="0" algn="l" rtl="0">
              <a:spcBef>
                <a:spcPts val="0"/>
              </a:spcBef>
              <a:spcAft>
                <a:spcPts val="0"/>
              </a:spcAft>
              <a:buNone/>
            </a:pPr>
            <a:endParaRPr sz="1200">
              <a:solidFill>
                <a:srgbClr val="595959"/>
              </a:solidFill>
              <a:latin typeface="Arial"/>
              <a:ea typeface="Arial"/>
              <a:cs typeface="Arial"/>
              <a:sym typeface="Arial"/>
            </a:endParaRPr>
          </a:p>
          <a:p>
            <a:pPr marL="0" marR="0" lvl="0" indent="0" algn="l" rtl="0">
              <a:spcBef>
                <a:spcPts val="0"/>
              </a:spcBef>
              <a:spcAft>
                <a:spcPts val="0"/>
              </a:spcAft>
              <a:buNone/>
            </a:pPr>
            <a:r>
              <a:rPr lang="en-US" sz="1200">
                <a:solidFill>
                  <a:srgbClr val="595959"/>
                </a:solidFill>
                <a:latin typeface="Arial"/>
                <a:ea typeface="Arial"/>
                <a:cs typeface="Arial"/>
                <a:sym typeface="Arial"/>
              </a:rPr>
              <a:t> Experts strategically placed in high traffic locations in designated markets. We can target by market, ZIP Code, or other demographic parameters to efficiently place your message in the hands of your audience.  </a:t>
            </a:r>
            <a:endParaRPr sz="1200">
              <a:solidFill>
                <a:srgbClr val="595959"/>
              </a:solidFill>
              <a:latin typeface="Arial"/>
              <a:ea typeface="Arial"/>
              <a:cs typeface="Arial"/>
              <a:sym typeface="Arial"/>
            </a:endParaRPr>
          </a:p>
          <a:p>
            <a:pPr marL="0" marR="0" lvl="0" indent="0" algn="l" rtl="0">
              <a:spcBef>
                <a:spcPts val="0"/>
              </a:spcBef>
              <a:spcAft>
                <a:spcPts val="0"/>
              </a:spcAft>
              <a:buNone/>
            </a:pPr>
            <a:endParaRPr sz="1200" b="1">
              <a:solidFill>
                <a:srgbClr val="595959"/>
              </a:solidFill>
              <a:latin typeface="Arial"/>
              <a:ea typeface="Arial"/>
              <a:cs typeface="Arial"/>
              <a:sym typeface="Arial"/>
            </a:endParaRPr>
          </a:p>
          <a:p>
            <a:pPr marL="0" marR="0" lvl="0" indent="0" algn="l" rtl="0">
              <a:spcBef>
                <a:spcPts val="0"/>
              </a:spcBef>
              <a:spcAft>
                <a:spcPts val="0"/>
              </a:spcAft>
              <a:buNone/>
            </a:pPr>
            <a:r>
              <a:rPr lang="en-US" sz="1200" b="1">
                <a:solidFill>
                  <a:srgbClr val="595959"/>
                </a:solidFill>
                <a:latin typeface="Arial"/>
                <a:ea typeface="Arial"/>
                <a:cs typeface="Arial"/>
                <a:sym typeface="Arial"/>
              </a:rPr>
              <a:t>The program includes:</a:t>
            </a:r>
            <a:endParaRPr/>
          </a:p>
          <a:p>
            <a:pPr marL="0" marR="0" lvl="0" indent="0" algn="l" rtl="0">
              <a:spcBef>
                <a:spcPts val="0"/>
              </a:spcBef>
              <a:spcAft>
                <a:spcPts val="0"/>
              </a:spcAft>
              <a:buNone/>
            </a:pPr>
            <a:endParaRPr sz="1200">
              <a:solidFill>
                <a:srgbClr val="595959"/>
              </a:solidFill>
              <a:latin typeface="Arial"/>
              <a:ea typeface="Arial"/>
              <a:cs typeface="Arial"/>
              <a:sym typeface="Arial"/>
            </a:endParaRPr>
          </a:p>
          <a:p>
            <a:pPr marL="0" marR="0" lvl="0" indent="0" algn="l" rtl="0">
              <a:spcBef>
                <a:spcPts val="0"/>
              </a:spcBef>
              <a:spcAft>
                <a:spcPts val="0"/>
              </a:spcAft>
              <a:buNone/>
            </a:pPr>
            <a:r>
              <a:rPr lang="en-US" sz="1200">
                <a:solidFill>
                  <a:srgbClr val="595959"/>
                </a:solidFill>
                <a:latin typeface="Arial"/>
                <a:ea typeface="Arial"/>
                <a:cs typeface="Arial"/>
                <a:sym typeface="Arial"/>
              </a:rPr>
              <a:t>1-3 cooler door Banners</a:t>
            </a:r>
            <a:endParaRPr/>
          </a:p>
          <a:p>
            <a:pPr marL="228600" marR="0" lvl="0" indent="-228600" algn="l" rtl="0">
              <a:spcBef>
                <a:spcPts val="0"/>
              </a:spcBef>
              <a:spcAft>
                <a:spcPts val="0"/>
              </a:spcAft>
              <a:buClr>
                <a:srgbClr val="595959"/>
              </a:buClr>
              <a:buSzPts val="1200"/>
              <a:buFont typeface="Arial"/>
              <a:buAutoNum type="arabicPlain" startAt="2"/>
            </a:pPr>
            <a:r>
              <a:rPr lang="en-US" sz="1200">
                <a:solidFill>
                  <a:srgbClr val="595959"/>
                </a:solidFill>
                <a:latin typeface="Arial"/>
                <a:ea typeface="Arial"/>
                <a:cs typeface="Arial"/>
                <a:sym typeface="Arial"/>
              </a:rPr>
              <a:t>12 inch  3 sided ceiling displays</a:t>
            </a:r>
            <a:endParaRPr/>
          </a:p>
          <a:p>
            <a:pPr marL="228600" marR="0" lvl="0" indent="-228600" algn="l" rtl="0">
              <a:spcBef>
                <a:spcPts val="0"/>
              </a:spcBef>
              <a:spcAft>
                <a:spcPts val="0"/>
              </a:spcAft>
              <a:buClr>
                <a:srgbClr val="595959"/>
              </a:buClr>
              <a:buSzPts val="1200"/>
              <a:buFont typeface="Arial"/>
              <a:buAutoNum type="arabicPlain" startAt="2"/>
            </a:pPr>
            <a:r>
              <a:rPr lang="en-US" sz="1200">
                <a:solidFill>
                  <a:srgbClr val="595959"/>
                </a:solidFill>
                <a:latin typeface="Arial"/>
                <a:ea typeface="Arial"/>
                <a:cs typeface="Arial"/>
                <a:sym typeface="Arial"/>
              </a:rPr>
              <a:t>18 x 24” aisle minder floor graphics </a:t>
            </a:r>
            <a:endParaRPr/>
          </a:p>
          <a:p>
            <a:pPr marL="228600" marR="0" lvl="0" indent="-228600" algn="l" rtl="0">
              <a:spcBef>
                <a:spcPts val="0"/>
              </a:spcBef>
              <a:spcAft>
                <a:spcPts val="0"/>
              </a:spcAft>
              <a:buNone/>
            </a:pPr>
            <a:r>
              <a:rPr lang="en-US" sz="1200">
                <a:solidFill>
                  <a:srgbClr val="595959"/>
                </a:solidFill>
                <a:latin typeface="Arial"/>
                <a:ea typeface="Arial"/>
                <a:cs typeface="Arial"/>
                <a:sym typeface="Arial"/>
              </a:rPr>
              <a:t>1    8’ x 8” exterior window cling by the door</a:t>
            </a:r>
            <a:endParaRPr/>
          </a:p>
          <a:p>
            <a:pPr marL="0" marR="0" lvl="0" indent="0" algn="l" rtl="0">
              <a:spcBef>
                <a:spcPts val="0"/>
              </a:spcBef>
              <a:spcAft>
                <a:spcPts val="0"/>
              </a:spcAft>
              <a:buNone/>
            </a:pPr>
            <a:endParaRPr sz="1200">
              <a:solidFill>
                <a:srgbClr val="595959"/>
              </a:solidFill>
              <a:latin typeface="Arial"/>
              <a:ea typeface="Arial"/>
              <a:cs typeface="Arial"/>
              <a:sym typeface="Arial"/>
            </a:endParaRPr>
          </a:p>
          <a:p>
            <a:pPr marL="0" marR="0" lvl="0" indent="0" algn="l" rtl="0">
              <a:spcBef>
                <a:spcPts val="0"/>
              </a:spcBef>
              <a:spcAft>
                <a:spcPts val="0"/>
              </a:spcAft>
              <a:buNone/>
            </a:pPr>
            <a:endParaRPr sz="1200">
              <a:solidFill>
                <a:srgbClr val="595959"/>
              </a:solidFill>
              <a:latin typeface="Arial"/>
              <a:ea typeface="Arial"/>
              <a:cs typeface="Arial"/>
              <a:sym typeface="Arial"/>
            </a:endParaRPr>
          </a:p>
          <a:p>
            <a:pPr marL="0" marR="0" lvl="0" indent="0" algn="l" rtl="0">
              <a:spcBef>
                <a:spcPts val="0"/>
              </a:spcBef>
              <a:spcAft>
                <a:spcPts val="0"/>
              </a:spcAft>
              <a:buNone/>
            </a:pPr>
            <a:r>
              <a:rPr lang="en-US" sz="1200">
                <a:solidFill>
                  <a:srgbClr val="595959"/>
                </a:solidFill>
                <a:latin typeface="Arial"/>
                <a:ea typeface="Arial"/>
                <a:cs typeface="Arial"/>
                <a:sym typeface="Arial"/>
              </a:rPr>
              <a:t>Option 1: 		25 stores</a:t>
            </a:r>
            <a:endParaRPr/>
          </a:p>
          <a:p>
            <a:pPr marL="0" marR="0" lvl="0" indent="0" algn="l" rtl="0">
              <a:spcBef>
                <a:spcPts val="0"/>
              </a:spcBef>
              <a:spcAft>
                <a:spcPts val="0"/>
              </a:spcAft>
              <a:buNone/>
            </a:pPr>
            <a:r>
              <a:rPr lang="en-US" sz="1200">
                <a:solidFill>
                  <a:srgbClr val="595959"/>
                </a:solidFill>
                <a:latin typeface="Arial"/>
                <a:ea typeface="Arial"/>
                <a:cs typeface="Arial"/>
                <a:sym typeface="Arial"/>
              </a:rPr>
              <a:t>Option 2: 		50 stores</a:t>
            </a:r>
            <a:endParaRPr/>
          </a:p>
          <a:p>
            <a:pPr marL="0" marR="0" lvl="0" indent="0" algn="l" rtl="0">
              <a:spcBef>
                <a:spcPts val="0"/>
              </a:spcBef>
              <a:spcAft>
                <a:spcPts val="0"/>
              </a:spcAft>
              <a:buNone/>
            </a:pPr>
            <a:r>
              <a:rPr lang="en-US" sz="1200">
                <a:solidFill>
                  <a:srgbClr val="595959"/>
                </a:solidFill>
                <a:latin typeface="Arial"/>
                <a:ea typeface="Arial"/>
                <a:cs typeface="Arial"/>
                <a:sym typeface="Arial"/>
              </a:rPr>
              <a:t>Option 3: 		100 stores</a:t>
            </a:r>
            <a:endParaRPr/>
          </a:p>
          <a:p>
            <a:pPr marL="0" marR="0" lvl="0" indent="0" algn="l" rtl="0">
              <a:spcBef>
                <a:spcPts val="0"/>
              </a:spcBef>
              <a:spcAft>
                <a:spcPts val="0"/>
              </a:spcAft>
              <a:buNone/>
            </a:pPr>
            <a:endParaRPr sz="1200" b="1">
              <a:solidFill>
                <a:srgbClr val="3F3F3F"/>
              </a:solidFill>
              <a:latin typeface="Arial"/>
              <a:ea typeface="Arial"/>
              <a:cs typeface="Arial"/>
              <a:sym typeface="Arial"/>
            </a:endParaRPr>
          </a:p>
          <a:p>
            <a:pPr marL="0" marR="0" lvl="0" indent="0" algn="l" rtl="0">
              <a:spcBef>
                <a:spcPts val="0"/>
              </a:spcBef>
              <a:spcAft>
                <a:spcPts val="0"/>
              </a:spcAft>
              <a:buNone/>
            </a:pPr>
            <a:endParaRPr/>
          </a:p>
        </p:txBody>
      </p:sp>
      <p:sp>
        <p:nvSpPr>
          <p:cNvPr id="780" name="Google Shape;780;p94"/>
          <p:cNvSpPr/>
          <p:nvPr/>
        </p:nvSpPr>
        <p:spPr>
          <a:xfrm>
            <a:off x="3440890" y="2831437"/>
            <a:ext cx="3359303" cy="8463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b="1">
                <a:solidFill>
                  <a:srgbClr val="595959"/>
                </a:solidFill>
                <a:latin typeface="Arial"/>
                <a:ea typeface="Arial"/>
                <a:cs typeface="Arial"/>
                <a:sym typeface="Arial"/>
              </a:rPr>
              <a:t>Add Bodega bags for branding you can take home</a:t>
            </a:r>
            <a:endParaRPr/>
          </a:p>
          <a:p>
            <a:pPr marL="0" marR="0" lvl="0" indent="0" algn="l" rtl="0">
              <a:spcBef>
                <a:spcPts val="0"/>
              </a:spcBef>
              <a:spcAft>
                <a:spcPts val="0"/>
              </a:spcAft>
              <a:buNone/>
            </a:pPr>
            <a:r>
              <a:rPr lang="en-US" sz="800">
                <a:solidFill>
                  <a:srgbClr val="120B7C"/>
                </a:solidFill>
                <a:latin typeface="Helvetica Neue"/>
                <a:ea typeface="Helvetica Neue"/>
                <a:cs typeface="Helvetica Neue"/>
                <a:sym typeface="Helvetica Neue"/>
              </a:rPr>
              <a:t/>
            </a:r>
            <a:br>
              <a:rPr lang="en-US" sz="800">
                <a:solidFill>
                  <a:srgbClr val="120B7C"/>
                </a:solidFill>
                <a:latin typeface="Helvetica Neue"/>
                <a:ea typeface="Helvetica Neue"/>
                <a:cs typeface="Helvetica Neue"/>
                <a:sym typeface="Helvetica Neue"/>
              </a:rPr>
            </a:br>
            <a:r>
              <a:rPr lang="en-US" sz="1000">
                <a:solidFill>
                  <a:srgbClr val="120B7C"/>
                </a:solidFill>
                <a:latin typeface="Helvetica Neue"/>
                <a:ea typeface="Helvetica Neue"/>
                <a:cs typeface="Helvetica Neue"/>
                <a:sym typeface="Helvetica Neue"/>
              </a:rPr>
              <a:t>     100,000 - 4 color = $0.10 ea, $10,000 total  some shipping  charges may apply	</a:t>
            </a:r>
            <a:endParaRPr/>
          </a:p>
        </p:txBody>
      </p:sp>
      <p:sp>
        <p:nvSpPr>
          <p:cNvPr id="781" name="Google Shape;781;p94"/>
          <p:cNvSpPr/>
          <p:nvPr/>
        </p:nvSpPr>
        <p:spPr>
          <a:xfrm>
            <a:off x="0" y="6146800"/>
            <a:ext cx="9144000" cy="762000"/>
          </a:xfrm>
          <a:prstGeom prst="rect">
            <a:avLst/>
          </a:prstGeom>
          <a:solidFill>
            <a:srgbClr val="1A2D7B"/>
          </a:solidFill>
          <a:ln w="9525" cap="flat" cmpd="sng">
            <a:solidFill>
              <a:srgbClr val="4A7EBB"/>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82" name="Google Shape;782;p94"/>
          <p:cNvSpPr txBox="1"/>
          <p:nvPr/>
        </p:nvSpPr>
        <p:spPr>
          <a:xfrm>
            <a:off x="3814763" y="6269038"/>
            <a:ext cx="4852987" cy="71596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a:solidFill>
                  <a:schemeClr val="lt1"/>
                </a:solidFill>
                <a:latin typeface="Gill Sans"/>
                <a:ea typeface="Gill Sans"/>
                <a:cs typeface="Gill Sans"/>
                <a:sym typeface="Gill Sans"/>
              </a:rPr>
              <a:t>MASSIVEMEDIA</a:t>
            </a:r>
            <a:endParaRPr/>
          </a:p>
        </p:txBody>
      </p:sp>
      <p:pic>
        <p:nvPicPr>
          <p:cNvPr id="783" name="Google Shape;783;p94" descr="D:\desktop p\desktop p\Promotion Photos\By Type\cooler doors in deli\Picture2.jpg"/>
          <p:cNvPicPr preferRelativeResize="0"/>
          <p:nvPr/>
        </p:nvPicPr>
        <p:blipFill rotWithShape="1">
          <a:blip r:embed="rId3">
            <a:alphaModFix/>
          </a:blip>
          <a:srcRect/>
          <a:stretch/>
        </p:blipFill>
        <p:spPr>
          <a:xfrm>
            <a:off x="7110805" y="2075492"/>
            <a:ext cx="1566430" cy="1177317"/>
          </a:xfrm>
          <a:prstGeom prst="rect">
            <a:avLst/>
          </a:prstGeom>
          <a:noFill/>
          <a:ln>
            <a:noFill/>
          </a:ln>
        </p:spPr>
      </p:pic>
      <p:pic>
        <p:nvPicPr>
          <p:cNvPr id="784" name="Google Shape;784;p94" descr="Mini-Triarama Ceiling Display"/>
          <p:cNvPicPr preferRelativeResize="0"/>
          <p:nvPr/>
        </p:nvPicPr>
        <p:blipFill rotWithShape="1">
          <a:blip r:embed="rId4">
            <a:alphaModFix/>
          </a:blip>
          <a:srcRect/>
          <a:stretch/>
        </p:blipFill>
        <p:spPr>
          <a:xfrm>
            <a:off x="7013986" y="3302665"/>
            <a:ext cx="1698819" cy="1289700"/>
          </a:xfrm>
          <a:prstGeom prst="rect">
            <a:avLst/>
          </a:prstGeom>
          <a:noFill/>
          <a:ln>
            <a:noFill/>
          </a:ln>
        </p:spPr>
      </p:pic>
      <p:pic>
        <p:nvPicPr>
          <p:cNvPr id="785" name="Google Shape;785;p94" descr="http://www.matrixmediaservices.com/25/wp-content/uploads/2013/02/bookstore-advertising-floor-graphics.jpeg"/>
          <p:cNvPicPr preferRelativeResize="0"/>
          <p:nvPr/>
        </p:nvPicPr>
        <p:blipFill rotWithShape="1">
          <a:blip r:embed="rId5">
            <a:alphaModFix/>
          </a:blip>
          <a:srcRect/>
          <a:stretch/>
        </p:blipFill>
        <p:spPr>
          <a:xfrm>
            <a:off x="7092726" y="4672065"/>
            <a:ext cx="1628455" cy="1083277"/>
          </a:xfrm>
          <a:prstGeom prst="rect">
            <a:avLst/>
          </a:prstGeom>
          <a:noFill/>
          <a:ln>
            <a:noFill/>
          </a:ln>
        </p:spPr>
      </p:pic>
      <p:sp>
        <p:nvSpPr>
          <p:cNvPr id="786" name="Google Shape;786;p94"/>
          <p:cNvSpPr/>
          <p:nvPr/>
        </p:nvSpPr>
        <p:spPr>
          <a:xfrm>
            <a:off x="6241256" y="450586"/>
            <a:ext cx="2606411" cy="321733"/>
          </a:xfrm>
          <a:prstGeom prst="rect">
            <a:avLst/>
          </a:prstGeom>
          <a:solidFill>
            <a:srgbClr val="2626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91"/>
        <p:cNvGrpSpPr/>
        <p:nvPr/>
      </p:nvGrpSpPr>
      <p:grpSpPr>
        <a:xfrm>
          <a:off x="0" y="0"/>
          <a:ext cx="0" cy="0"/>
          <a:chOff x="0" y="0"/>
          <a:chExt cx="0" cy="0"/>
        </a:xfrm>
      </p:grpSpPr>
      <p:sp>
        <p:nvSpPr>
          <p:cNvPr id="792" name="Google Shape;792;p95"/>
          <p:cNvSpPr/>
          <p:nvPr/>
        </p:nvSpPr>
        <p:spPr>
          <a:xfrm>
            <a:off x="1047750" y="2603500"/>
            <a:ext cx="6103800" cy="324000"/>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None/>
            </a:pPr>
            <a:r>
              <a:rPr lang="en-US" sz="1600">
                <a:solidFill>
                  <a:srgbClr val="120B7C"/>
                </a:solidFill>
                <a:latin typeface="Arial"/>
                <a:ea typeface="Arial"/>
                <a:cs typeface="Arial"/>
                <a:sym typeface="Arial"/>
              </a:rPr>
              <a:t>	</a:t>
            </a:r>
            <a:endParaRPr/>
          </a:p>
        </p:txBody>
      </p:sp>
      <p:sp>
        <p:nvSpPr>
          <p:cNvPr id="793" name="Google Shape;793;p95"/>
          <p:cNvSpPr txBox="1"/>
          <p:nvPr/>
        </p:nvSpPr>
        <p:spPr>
          <a:xfrm>
            <a:off x="152400" y="4224338"/>
            <a:ext cx="5029200" cy="611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i="1">
              <a:solidFill>
                <a:srgbClr val="120B7C"/>
              </a:solidFill>
              <a:latin typeface="Arial"/>
              <a:ea typeface="Arial"/>
              <a:cs typeface="Arial"/>
              <a:sym typeface="Arial"/>
            </a:endParaRPr>
          </a:p>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794" name="Google Shape;794;p95"/>
          <p:cNvSpPr/>
          <p:nvPr/>
        </p:nvSpPr>
        <p:spPr>
          <a:xfrm>
            <a:off x="1047750" y="1716088"/>
            <a:ext cx="4411800" cy="13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
            </a:r>
            <a:br>
              <a:rPr lang="en-US"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 </a:t>
            </a:r>
            <a:endParaRPr/>
          </a:p>
        </p:txBody>
      </p:sp>
      <p:sp>
        <p:nvSpPr>
          <p:cNvPr id="795" name="Google Shape;795;p95"/>
          <p:cNvSpPr txBox="1"/>
          <p:nvPr/>
        </p:nvSpPr>
        <p:spPr>
          <a:xfrm>
            <a:off x="377825" y="890588"/>
            <a:ext cx="3870300" cy="338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chemeClr val="dk1"/>
                </a:solidFill>
                <a:latin typeface="Helvetica Neue"/>
                <a:ea typeface="Helvetica Neue"/>
                <a:cs typeface="Helvetica Neue"/>
                <a:sym typeface="Helvetica Neue"/>
              </a:rPr>
              <a:t>Tour Experience </a:t>
            </a:r>
            <a:endParaRPr/>
          </a:p>
        </p:txBody>
      </p:sp>
      <p:sp>
        <p:nvSpPr>
          <p:cNvPr id="796" name="Google Shape;796;p95"/>
          <p:cNvSpPr/>
          <p:nvPr/>
        </p:nvSpPr>
        <p:spPr>
          <a:xfrm>
            <a:off x="4083050" y="5713413"/>
            <a:ext cx="4572000" cy="462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http://</a:t>
            </a:r>
            <a:r>
              <a:rPr lang="en-US" sz="1200" u="sng">
                <a:solidFill>
                  <a:schemeClr val="hlink"/>
                </a:solidFill>
                <a:latin typeface="Arial"/>
                <a:ea typeface="Arial"/>
                <a:cs typeface="Arial"/>
                <a:sym typeface="Arial"/>
                <a:hlinkClick r:id="rId3"/>
              </a:rPr>
              <a:t>www.looksharpsconnie.com/2012/05/taking-candy-from-strangers-in-trucks.html</a:t>
            </a:r>
            <a:endParaRPr sz="1200">
              <a:solidFill>
                <a:schemeClr val="dk1"/>
              </a:solidFill>
              <a:latin typeface="Arial"/>
              <a:ea typeface="Arial"/>
              <a:cs typeface="Arial"/>
              <a:sym typeface="Arial"/>
            </a:endParaRPr>
          </a:p>
        </p:txBody>
      </p:sp>
      <p:pic>
        <p:nvPicPr>
          <p:cNvPr id="797" name="Google Shape;797;p95" descr="http://static2.refinery29.com/bin/entry/e90/x/235838/madewell-denim-tour.jpg"/>
          <p:cNvPicPr preferRelativeResize="0"/>
          <p:nvPr/>
        </p:nvPicPr>
        <p:blipFill rotWithShape="1">
          <a:blip r:embed="rId4">
            <a:alphaModFix/>
          </a:blip>
          <a:srcRect/>
          <a:stretch/>
        </p:blipFill>
        <p:spPr>
          <a:xfrm>
            <a:off x="6032500" y="1611313"/>
            <a:ext cx="2674938" cy="1782762"/>
          </a:xfrm>
          <a:prstGeom prst="rect">
            <a:avLst/>
          </a:prstGeom>
          <a:noFill/>
          <a:ln>
            <a:noFill/>
          </a:ln>
        </p:spPr>
      </p:pic>
      <p:pic>
        <p:nvPicPr>
          <p:cNvPr id="798" name="Google Shape;798;p95" descr="http://media.masslive.com/fashion/photo/10836331-large.jpg"/>
          <p:cNvPicPr preferRelativeResize="0"/>
          <p:nvPr/>
        </p:nvPicPr>
        <p:blipFill rotWithShape="1">
          <a:blip r:embed="rId5">
            <a:alphaModFix/>
          </a:blip>
          <a:srcRect/>
          <a:stretch/>
        </p:blipFill>
        <p:spPr>
          <a:xfrm>
            <a:off x="3416300" y="1641475"/>
            <a:ext cx="2249488" cy="1752600"/>
          </a:xfrm>
          <a:prstGeom prst="rect">
            <a:avLst/>
          </a:prstGeom>
          <a:noFill/>
          <a:ln>
            <a:noFill/>
          </a:ln>
        </p:spPr>
      </p:pic>
      <p:sp>
        <p:nvSpPr>
          <p:cNvPr id="799" name="Google Shape;799;p95"/>
          <p:cNvSpPr/>
          <p:nvPr/>
        </p:nvSpPr>
        <p:spPr>
          <a:xfrm>
            <a:off x="239713" y="5741988"/>
            <a:ext cx="3356100" cy="462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u="sng">
                <a:solidFill>
                  <a:schemeClr val="hlink"/>
                </a:solidFill>
                <a:latin typeface="Arial"/>
                <a:ea typeface="Arial"/>
                <a:cs typeface="Arial"/>
                <a:sym typeface="Arial"/>
                <a:hlinkClick r:id="rId6"/>
              </a:rPr>
              <a:t>http://www.masslive.com/fashion/index.ssf/2012/04/madewells_denim_road_trip_tour.html</a:t>
            </a:r>
            <a:endParaRPr sz="1200">
              <a:solidFill>
                <a:schemeClr val="dk1"/>
              </a:solidFill>
              <a:latin typeface="Arial"/>
              <a:ea typeface="Arial"/>
              <a:cs typeface="Arial"/>
              <a:sym typeface="Arial"/>
            </a:endParaRPr>
          </a:p>
        </p:txBody>
      </p:sp>
      <p:sp>
        <p:nvSpPr>
          <p:cNvPr id="800" name="Google Shape;800;p95"/>
          <p:cNvSpPr/>
          <p:nvPr/>
        </p:nvSpPr>
        <p:spPr>
          <a:xfrm>
            <a:off x="4011613" y="3913188"/>
            <a:ext cx="4572000" cy="1569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Massivemedia has years of program tour  experience. The Madewell Denim Roadtrip was a budget friendly 13 city tour. The trailer was outfitted with a hair-braiding bar, styling stations, and, of course, Products!. At each stop. women were invited inside the tour bus for professional consultations and fittings. Our event stop locations were designed to both hit Madewell stores and important high traffic fairs and festivals to increase reach!  As you can read in the blogs below, the program was a huge success. </a:t>
            </a:r>
            <a:endParaRPr/>
          </a:p>
        </p:txBody>
      </p:sp>
      <p:pic>
        <p:nvPicPr>
          <p:cNvPr id="801" name="Google Shape;801;p95" descr="http://luluabroad.com/wp-content/uploads/2012/04/madewell-truck-5s.jpg"/>
          <p:cNvPicPr preferRelativeResize="0"/>
          <p:nvPr/>
        </p:nvPicPr>
        <p:blipFill rotWithShape="1">
          <a:blip r:embed="rId7">
            <a:alphaModFix/>
          </a:blip>
          <a:srcRect/>
          <a:stretch/>
        </p:blipFill>
        <p:spPr>
          <a:xfrm>
            <a:off x="217488" y="1509713"/>
            <a:ext cx="3225800" cy="1985962"/>
          </a:xfrm>
          <a:prstGeom prst="rect">
            <a:avLst/>
          </a:prstGeom>
          <a:noFill/>
          <a:ln>
            <a:noFill/>
          </a:ln>
        </p:spPr>
      </p:pic>
      <p:pic>
        <p:nvPicPr>
          <p:cNvPr id="802" name="Google Shape;802;p95" descr="http://luluabroad.com/wp-content/uploads/2012/04/madewell-truck-17s.jpg"/>
          <p:cNvPicPr preferRelativeResize="0"/>
          <p:nvPr/>
        </p:nvPicPr>
        <p:blipFill rotWithShape="1">
          <a:blip r:embed="rId8">
            <a:alphaModFix/>
          </a:blip>
          <a:srcRect/>
          <a:stretch/>
        </p:blipFill>
        <p:spPr>
          <a:xfrm>
            <a:off x="276225" y="3487738"/>
            <a:ext cx="3184525" cy="1962150"/>
          </a:xfrm>
          <a:prstGeom prst="rect">
            <a:avLst/>
          </a:prstGeom>
          <a:noFill/>
          <a:ln>
            <a:noFill/>
          </a:ln>
        </p:spPr>
      </p:pic>
      <p:sp>
        <p:nvSpPr>
          <p:cNvPr id="803" name="Google Shape;803;p95"/>
          <p:cNvSpPr/>
          <p:nvPr/>
        </p:nvSpPr>
        <p:spPr>
          <a:xfrm>
            <a:off x="6105525" y="304800"/>
            <a:ext cx="2895600" cy="3048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08"/>
        <p:cNvGrpSpPr/>
        <p:nvPr/>
      </p:nvGrpSpPr>
      <p:grpSpPr>
        <a:xfrm>
          <a:off x="0" y="0"/>
          <a:ext cx="0" cy="0"/>
          <a:chOff x="0" y="0"/>
          <a:chExt cx="0" cy="0"/>
        </a:xfrm>
      </p:grpSpPr>
      <p:sp>
        <p:nvSpPr>
          <p:cNvPr id="809" name="Google Shape;809;p96"/>
          <p:cNvSpPr txBox="1">
            <a:spLocks noGrp="1"/>
          </p:cNvSpPr>
          <p:nvPr>
            <p:ph type="title"/>
          </p:nvPr>
        </p:nvSpPr>
        <p:spPr>
          <a:xfrm>
            <a:off x="489396" y="908050"/>
            <a:ext cx="8108503" cy="44767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1600" b="1" i="0" u="none" strike="noStrike" cap="none">
                <a:solidFill>
                  <a:srgbClr val="3F3F3F"/>
                </a:solidFill>
                <a:latin typeface="Arial"/>
                <a:ea typeface="Arial"/>
                <a:cs typeface="Arial"/>
                <a:sym typeface="Arial"/>
              </a:rPr>
              <a:t>Salon Bomb  mini domination programs </a:t>
            </a:r>
            <a:endParaRPr/>
          </a:p>
        </p:txBody>
      </p:sp>
      <p:sp>
        <p:nvSpPr>
          <p:cNvPr id="810" name="Google Shape;810;p96"/>
          <p:cNvSpPr txBox="1">
            <a:spLocks noGrp="1"/>
          </p:cNvSpPr>
          <p:nvPr>
            <p:ph type="body" idx="1"/>
          </p:nvPr>
        </p:nvSpPr>
        <p:spPr>
          <a:xfrm>
            <a:off x="296863" y="1573213"/>
            <a:ext cx="5006975" cy="3824287"/>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Clr>
                <a:srgbClr val="120B7C"/>
              </a:buClr>
              <a:buSzPts val="1400"/>
              <a:buFont typeface="Noto Sans Symbols"/>
              <a:buNone/>
            </a:pPr>
            <a:endParaRPr sz="1400" b="0" i="0" u="none" strike="noStrike" cap="none">
              <a:solidFill>
                <a:srgbClr val="120B7C"/>
              </a:solidFill>
              <a:latin typeface="Arial"/>
              <a:ea typeface="Arial"/>
              <a:cs typeface="Arial"/>
              <a:sym typeface="Arial"/>
            </a:endParaRPr>
          </a:p>
          <a:p>
            <a:pPr marL="0" marR="0" lvl="0" indent="0" algn="l" rtl="0">
              <a:lnSpc>
                <a:spcPct val="95000"/>
              </a:lnSpc>
              <a:spcBef>
                <a:spcPts val="490"/>
              </a:spcBef>
              <a:spcAft>
                <a:spcPts val="0"/>
              </a:spcAft>
              <a:buNone/>
            </a:pPr>
            <a:endParaRPr sz="1400" b="0" i="0" u="none" strike="noStrike" cap="none">
              <a:solidFill>
                <a:srgbClr val="120B7C"/>
              </a:solidFill>
              <a:latin typeface="Arial"/>
              <a:ea typeface="Arial"/>
              <a:cs typeface="Arial"/>
              <a:sym typeface="Arial"/>
            </a:endParaRPr>
          </a:p>
        </p:txBody>
      </p:sp>
      <p:sp>
        <p:nvSpPr>
          <p:cNvPr id="811" name="Google Shape;811;p96"/>
          <p:cNvSpPr/>
          <p:nvPr/>
        </p:nvSpPr>
        <p:spPr>
          <a:xfrm>
            <a:off x="1047750" y="2603500"/>
            <a:ext cx="6103938" cy="323850"/>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None/>
            </a:pPr>
            <a:r>
              <a:rPr lang="en-US" sz="1600">
                <a:solidFill>
                  <a:srgbClr val="120B7C"/>
                </a:solidFill>
                <a:latin typeface="Arial"/>
                <a:ea typeface="Arial"/>
                <a:cs typeface="Arial"/>
                <a:sym typeface="Arial"/>
              </a:rPr>
              <a:t>	</a:t>
            </a:r>
            <a:endParaRPr/>
          </a:p>
        </p:txBody>
      </p:sp>
      <p:sp>
        <p:nvSpPr>
          <p:cNvPr id="812" name="Google Shape;812;p96"/>
          <p:cNvSpPr txBox="1"/>
          <p:nvPr/>
        </p:nvSpPr>
        <p:spPr>
          <a:xfrm>
            <a:off x="152400" y="4224338"/>
            <a:ext cx="5029200" cy="6111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i="1">
              <a:solidFill>
                <a:srgbClr val="120B7C"/>
              </a:solidFill>
              <a:latin typeface="Arial"/>
              <a:ea typeface="Arial"/>
              <a:cs typeface="Arial"/>
              <a:sym typeface="Arial"/>
            </a:endParaRPr>
          </a:p>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813" name="Google Shape;813;p96"/>
          <p:cNvSpPr/>
          <p:nvPr/>
        </p:nvSpPr>
        <p:spPr>
          <a:xfrm>
            <a:off x="395780" y="1418474"/>
            <a:ext cx="5259387" cy="65556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We will target Beauty Salons and put up just the right amount of branding and sampling to deliver the right message.</a:t>
            </a:r>
            <a:endParaRPr/>
          </a:p>
          <a:p>
            <a:pPr marL="0" marR="0" lvl="0" indent="0" algn="l" rtl="0">
              <a:spcBef>
                <a:spcPts val="0"/>
              </a:spcBef>
              <a:spcAft>
                <a:spcPts val="0"/>
              </a:spcAft>
              <a:buNone/>
            </a:pPr>
            <a:endParaRPr sz="1200">
              <a:solidFill>
                <a:srgbClr val="3F3F3F"/>
              </a:solidFill>
              <a:latin typeface="Arial"/>
              <a:ea typeface="Arial"/>
              <a:cs typeface="Arial"/>
              <a:sym typeface="Arial"/>
            </a:endParaRPr>
          </a:p>
          <a:p>
            <a:pPr marL="0" marR="0" lvl="0" indent="0" algn="l" rtl="0">
              <a:spcBef>
                <a:spcPts val="0"/>
              </a:spcBef>
              <a:spcAft>
                <a:spcPts val="0"/>
              </a:spcAft>
              <a:buNone/>
            </a:pPr>
            <a:r>
              <a:rPr lang="en-US" sz="1200">
                <a:solidFill>
                  <a:srgbClr val="3F3F3F"/>
                </a:solidFill>
                <a:latin typeface="Arial"/>
                <a:ea typeface="Arial"/>
                <a:cs typeface="Arial"/>
                <a:sym typeface="Arial"/>
              </a:rPr>
              <a:t>We can target by market, ZIP Code, or other demographic parameters to efficiently place your message in the hands of your audience.  We typically place 4 pieces per outlet.</a:t>
            </a:r>
            <a:endParaRPr sz="1200">
              <a:solidFill>
                <a:srgbClr val="3F3F3F"/>
              </a:solidFill>
              <a:latin typeface="Arial"/>
              <a:ea typeface="Arial"/>
              <a:cs typeface="Arial"/>
              <a:sym typeface="Arial"/>
            </a:endParaRPr>
          </a:p>
          <a:p>
            <a:pPr marL="0" marR="0" lvl="0" indent="0" algn="l" rtl="0">
              <a:spcBef>
                <a:spcPts val="0"/>
              </a:spcBef>
              <a:spcAft>
                <a:spcPts val="0"/>
              </a:spcAft>
              <a:buNone/>
            </a:pPr>
            <a:endParaRPr sz="1200">
              <a:solidFill>
                <a:srgbClr val="3F3F3F"/>
              </a:solidFill>
              <a:latin typeface="Arial"/>
              <a:ea typeface="Arial"/>
              <a:cs typeface="Arial"/>
              <a:sym typeface="Arial"/>
            </a:endParaRPr>
          </a:p>
          <a:p>
            <a:pPr marL="0" marR="0" lvl="0" indent="0" algn="l" rtl="0">
              <a:spcBef>
                <a:spcPts val="0"/>
              </a:spcBef>
              <a:spcAft>
                <a:spcPts val="0"/>
              </a:spcAft>
              <a:buNone/>
            </a:pPr>
            <a:r>
              <a:rPr lang="en-US" sz="1200" b="1">
                <a:solidFill>
                  <a:srgbClr val="3F3F3F"/>
                </a:solidFill>
                <a:latin typeface="Arial"/>
                <a:ea typeface="Arial"/>
                <a:cs typeface="Arial"/>
                <a:sym typeface="Arial"/>
              </a:rPr>
              <a:t>The program includes:</a:t>
            </a:r>
            <a:endParaRPr/>
          </a:p>
          <a:p>
            <a:pPr marL="0" marR="0" lvl="0" indent="0" algn="l" rtl="0">
              <a:spcBef>
                <a:spcPts val="0"/>
              </a:spcBef>
              <a:spcAft>
                <a:spcPts val="0"/>
              </a:spcAft>
              <a:buNone/>
            </a:pPr>
            <a:endParaRPr sz="1200" b="1">
              <a:solidFill>
                <a:srgbClr val="3F3F3F"/>
              </a:solidFill>
              <a:latin typeface="Arial"/>
              <a:ea typeface="Arial"/>
              <a:cs typeface="Arial"/>
              <a:sym typeface="Arial"/>
            </a:endParaRPr>
          </a:p>
          <a:p>
            <a:pPr marL="0" marR="0" lvl="0" indent="0" algn="l" rtl="0">
              <a:spcBef>
                <a:spcPts val="0"/>
              </a:spcBef>
              <a:spcAft>
                <a:spcPts val="0"/>
              </a:spcAft>
              <a:buNone/>
            </a:pPr>
            <a:r>
              <a:rPr lang="en-US" sz="1200" b="1">
                <a:solidFill>
                  <a:srgbClr val="3F3F3F"/>
                </a:solidFill>
                <a:latin typeface="Arial"/>
                <a:ea typeface="Arial"/>
                <a:cs typeface="Arial"/>
                <a:sym typeface="Arial"/>
              </a:rPr>
              <a:t>1 beautifully Framed 10” x 16”  poster</a:t>
            </a:r>
            <a:endParaRPr/>
          </a:p>
          <a:p>
            <a:pPr marL="0" marR="0" lvl="0" indent="0" algn="l" rtl="0">
              <a:spcBef>
                <a:spcPts val="0"/>
              </a:spcBef>
              <a:spcAft>
                <a:spcPts val="0"/>
              </a:spcAft>
              <a:buNone/>
            </a:pPr>
            <a:r>
              <a:rPr lang="en-US" sz="1200" b="1">
                <a:solidFill>
                  <a:srgbClr val="3F3F3F"/>
                </a:solidFill>
                <a:latin typeface="Arial"/>
                <a:ea typeface="Arial"/>
                <a:cs typeface="Arial"/>
                <a:sym typeface="Arial"/>
              </a:rPr>
              <a:t>10 small mirror clings on every station  - 3” x 3”</a:t>
            </a:r>
            <a:endParaRPr/>
          </a:p>
          <a:p>
            <a:pPr marL="0" marR="0" lvl="0" indent="0" algn="l" rtl="0">
              <a:spcBef>
                <a:spcPts val="0"/>
              </a:spcBef>
              <a:spcAft>
                <a:spcPts val="0"/>
              </a:spcAft>
              <a:buNone/>
            </a:pPr>
            <a:r>
              <a:rPr lang="en-US" sz="1200" b="1">
                <a:solidFill>
                  <a:srgbClr val="3F3F3F"/>
                </a:solidFill>
                <a:latin typeface="Arial"/>
                <a:ea typeface="Arial"/>
                <a:cs typeface="Arial"/>
                <a:sym typeface="Arial"/>
              </a:rPr>
              <a:t>1 8” x 8” Window Cling for the exterior</a:t>
            </a:r>
            <a:endParaRPr/>
          </a:p>
          <a:p>
            <a:pPr marL="0" marR="0" lvl="0" indent="0" algn="l" rtl="0">
              <a:spcBef>
                <a:spcPts val="0"/>
              </a:spcBef>
              <a:spcAft>
                <a:spcPts val="0"/>
              </a:spcAft>
              <a:buNone/>
            </a:pPr>
            <a:r>
              <a:rPr lang="en-US" sz="1200" b="1">
                <a:solidFill>
                  <a:srgbClr val="3F3F3F"/>
                </a:solidFill>
                <a:latin typeface="Arial"/>
                <a:ea typeface="Arial"/>
                <a:cs typeface="Arial"/>
                <a:sym typeface="Arial"/>
              </a:rPr>
              <a:t>4 Magazine Plastic Jackets with Back Ad</a:t>
            </a:r>
            <a:endParaRPr/>
          </a:p>
          <a:p>
            <a:pPr marL="0" marR="0" lvl="0" indent="0" algn="l" rtl="0">
              <a:spcBef>
                <a:spcPts val="0"/>
              </a:spcBef>
              <a:spcAft>
                <a:spcPts val="0"/>
              </a:spcAft>
              <a:buNone/>
            </a:pPr>
            <a:endParaRPr sz="1200">
              <a:solidFill>
                <a:srgbClr val="3F3F3F"/>
              </a:solidFill>
              <a:latin typeface="Arial"/>
              <a:ea typeface="Arial"/>
              <a:cs typeface="Arial"/>
              <a:sym typeface="Arial"/>
            </a:endParaRPr>
          </a:p>
          <a:p>
            <a:pPr marL="0" marR="0" lvl="0" indent="0" algn="l" rtl="0">
              <a:spcBef>
                <a:spcPts val="0"/>
              </a:spcBef>
              <a:spcAft>
                <a:spcPts val="0"/>
              </a:spcAft>
              <a:buNone/>
            </a:pPr>
            <a:r>
              <a:rPr lang="en-US" sz="1200">
                <a:solidFill>
                  <a:srgbClr val="3F3F3F"/>
                </a:solidFill>
                <a:latin typeface="Arial"/>
                <a:ea typeface="Arial"/>
                <a:cs typeface="Arial"/>
                <a:sym typeface="Arial"/>
              </a:rPr>
              <a:t>Option 1: 	 10 outlets</a:t>
            </a:r>
            <a:endParaRPr/>
          </a:p>
          <a:p>
            <a:pPr marL="0" marR="0" lvl="0" indent="0" algn="l" rtl="0">
              <a:spcBef>
                <a:spcPts val="0"/>
              </a:spcBef>
              <a:spcAft>
                <a:spcPts val="0"/>
              </a:spcAft>
              <a:buNone/>
            </a:pPr>
            <a:r>
              <a:rPr lang="en-US" sz="1200">
                <a:solidFill>
                  <a:srgbClr val="3F3F3F"/>
                </a:solidFill>
                <a:latin typeface="Arial"/>
                <a:ea typeface="Arial"/>
                <a:cs typeface="Arial"/>
                <a:sym typeface="Arial"/>
              </a:rPr>
              <a:t>Option 2: 	  25 outlets</a:t>
            </a:r>
            <a:endParaRPr/>
          </a:p>
          <a:p>
            <a:pPr marL="0" marR="0" lvl="0" indent="0" algn="l" rtl="0">
              <a:spcBef>
                <a:spcPts val="0"/>
              </a:spcBef>
              <a:spcAft>
                <a:spcPts val="0"/>
              </a:spcAft>
              <a:buNone/>
            </a:pPr>
            <a:r>
              <a:rPr lang="en-US" sz="1200">
                <a:solidFill>
                  <a:srgbClr val="3F3F3F"/>
                </a:solidFill>
                <a:latin typeface="Arial"/>
                <a:ea typeface="Arial"/>
                <a:cs typeface="Arial"/>
                <a:sym typeface="Arial"/>
              </a:rPr>
              <a:t>Option 3: 	  40 outlets 			</a:t>
            </a:r>
            <a:endParaRPr/>
          </a:p>
          <a:p>
            <a:pPr marL="0" marR="0" lvl="0" indent="0" algn="l" rtl="0">
              <a:spcBef>
                <a:spcPts val="0"/>
              </a:spcBef>
              <a:spcAft>
                <a:spcPts val="0"/>
              </a:spcAft>
              <a:buNone/>
            </a:pPr>
            <a:endParaRPr sz="1200" b="1">
              <a:solidFill>
                <a:srgbClr val="3F3F3F"/>
              </a:solidFill>
              <a:latin typeface="Arial"/>
              <a:ea typeface="Arial"/>
              <a:cs typeface="Arial"/>
              <a:sym typeface="Arial"/>
            </a:endParaRPr>
          </a:p>
          <a:p>
            <a:pPr marL="0" marR="0" lvl="0" indent="0" algn="l" rtl="0">
              <a:spcBef>
                <a:spcPts val="0"/>
              </a:spcBef>
              <a:spcAft>
                <a:spcPts val="0"/>
              </a:spcAft>
              <a:buNone/>
            </a:pPr>
            <a:endParaRPr sz="1200">
              <a:solidFill>
                <a:srgbClr val="120B7C"/>
              </a:solidFill>
              <a:latin typeface="Arial"/>
              <a:ea typeface="Arial"/>
              <a:cs typeface="Arial"/>
              <a:sym typeface="Arial"/>
            </a:endParaRPr>
          </a:p>
          <a:p>
            <a:pPr marL="0" marR="0" lvl="0" indent="0" algn="l" rtl="0">
              <a:spcBef>
                <a:spcPts val="0"/>
              </a:spcBef>
              <a:spcAft>
                <a:spcPts val="0"/>
              </a:spcAft>
              <a:buNone/>
            </a:pPr>
            <a:endParaRPr sz="1200">
              <a:solidFill>
                <a:srgbClr val="120B7C"/>
              </a:solidFill>
              <a:latin typeface="Arial"/>
              <a:ea typeface="Arial"/>
              <a:cs typeface="Arial"/>
              <a:sym typeface="Arial"/>
            </a:endParaRPr>
          </a:p>
          <a:p>
            <a:pPr marL="0" marR="0" lvl="0" indent="0" algn="l" rtl="0">
              <a:spcBef>
                <a:spcPts val="0"/>
              </a:spcBef>
              <a:spcAft>
                <a:spcPts val="0"/>
              </a:spcAft>
              <a:buNone/>
            </a:pPr>
            <a:endParaRPr sz="1200">
              <a:solidFill>
                <a:srgbClr val="120B7C"/>
              </a:solidFill>
              <a:latin typeface="Arial"/>
              <a:ea typeface="Arial"/>
              <a:cs typeface="Arial"/>
              <a:sym typeface="Arial"/>
            </a:endParaRPr>
          </a:p>
          <a:p>
            <a:pPr marL="0" marR="0" lvl="0" indent="0" algn="l" rtl="0">
              <a:spcBef>
                <a:spcPts val="0"/>
              </a:spcBef>
              <a:spcAft>
                <a:spcPts val="0"/>
              </a:spcAft>
              <a:buNone/>
            </a:pPr>
            <a:endParaRPr sz="1200">
              <a:solidFill>
                <a:srgbClr val="120B7C"/>
              </a:solidFill>
              <a:latin typeface="Arial"/>
              <a:ea typeface="Arial"/>
              <a:cs typeface="Arial"/>
              <a:sym typeface="Arial"/>
            </a:endParaRPr>
          </a:p>
          <a:p>
            <a:pPr marL="0" marR="0" lvl="0" indent="0" algn="l" rtl="0">
              <a:spcBef>
                <a:spcPts val="0"/>
              </a:spcBef>
              <a:spcAft>
                <a:spcPts val="0"/>
              </a:spcAft>
              <a:buNone/>
            </a:pPr>
            <a:endParaRPr sz="1200">
              <a:solidFill>
                <a:srgbClr val="120B7C"/>
              </a:solidFill>
              <a:latin typeface="Arial"/>
              <a:ea typeface="Arial"/>
              <a:cs typeface="Arial"/>
              <a:sym typeface="Arial"/>
            </a:endParaRPr>
          </a:p>
          <a:p>
            <a:pPr marL="0" marR="0" lvl="0" indent="0" algn="l" rtl="0">
              <a:spcBef>
                <a:spcPts val="0"/>
              </a:spcBef>
              <a:spcAft>
                <a:spcPts val="0"/>
              </a:spcAft>
              <a:buNone/>
            </a:pPr>
            <a:endParaRPr sz="1200">
              <a:solidFill>
                <a:srgbClr val="120B7C"/>
              </a:solidFill>
              <a:latin typeface="Arial"/>
              <a:ea typeface="Arial"/>
              <a:cs typeface="Arial"/>
              <a:sym typeface="Arial"/>
            </a:endParaRPr>
          </a:p>
          <a:p>
            <a:pPr marL="0" marR="0" lvl="0" indent="0" algn="l" rtl="0">
              <a:spcBef>
                <a:spcPts val="0"/>
              </a:spcBef>
              <a:spcAft>
                <a:spcPts val="0"/>
              </a:spcAft>
              <a:buNone/>
            </a:pPr>
            <a:endParaRPr sz="1200">
              <a:solidFill>
                <a:srgbClr val="120B7C"/>
              </a:solidFill>
              <a:latin typeface="Arial"/>
              <a:ea typeface="Arial"/>
              <a:cs typeface="Arial"/>
              <a:sym typeface="Arial"/>
            </a:endParaRPr>
          </a:p>
          <a:p>
            <a:pPr marL="0" marR="0" lvl="0" indent="0" algn="l" rtl="0">
              <a:spcBef>
                <a:spcPts val="0"/>
              </a:spcBef>
              <a:spcAft>
                <a:spcPts val="0"/>
              </a:spcAft>
              <a:buNone/>
            </a:pPr>
            <a:endParaRPr sz="1200">
              <a:solidFill>
                <a:srgbClr val="120B7C"/>
              </a:solidFill>
              <a:latin typeface="Arial"/>
              <a:ea typeface="Arial"/>
              <a:cs typeface="Arial"/>
              <a:sym typeface="Arial"/>
            </a:endParaRPr>
          </a:p>
        </p:txBody>
      </p:sp>
      <p:sp>
        <p:nvSpPr>
          <p:cNvPr id="814" name="Google Shape;814;p96"/>
          <p:cNvSpPr/>
          <p:nvPr/>
        </p:nvSpPr>
        <p:spPr>
          <a:xfrm>
            <a:off x="0" y="6146800"/>
            <a:ext cx="9144000" cy="762000"/>
          </a:xfrm>
          <a:prstGeom prst="rect">
            <a:avLst/>
          </a:prstGeom>
          <a:solidFill>
            <a:srgbClr val="1A2D7B"/>
          </a:solidFill>
          <a:ln w="9525" cap="flat" cmpd="sng">
            <a:solidFill>
              <a:srgbClr val="4A7EBB"/>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15" name="Google Shape;815;p96"/>
          <p:cNvSpPr/>
          <p:nvPr/>
        </p:nvSpPr>
        <p:spPr>
          <a:xfrm>
            <a:off x="0" y="6146800"/>
            <a:ext cx="9144000" cy="762000"/>
          </a:xfrm>
          <a:prstGeom prst="rect">
            <a:avLst/>
          </a:prstGeom>
          <a:solidFill>
            <a:srgbClr val="1A2D7B"/>
          </a:solidFill>
          <a:ln w="9525" cap="flat" cmpd="sng">
            <a:solidFill>
              <a:srgbClr val="4A7EBB"/>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16" name="Google Shape;816;p96"/>
          <p:cNvSpPr txBox="1"/>
          <p:nvPr/>
        </p:nvSpPr>
        <p:spPr>
          <a:xfrm>
            <a:off x="3814763" y="6269038"/>
            <a:ext cx="4852987" cy="71596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a:solidFill>
                  <a:schemeClr val="lt1"/>
                </a:solidFill>
                <a:latin typeface="Gill Sans"/>
                <a:ea typeface="Gill Sans"/>
                <a:cs typeface="Gill Sans"/>
                <a:sym typeface="Gill Sans"/>
              </a:rPr>
              <a:t>MASSIVEMEDIA</a:t>
            </a:r>
            <a:endParaRPr/>
          </a:p>
        </p:txBody>
      </p:sp>
      <p:sp>
        <p:nvSpPr>
          <p:cNvPr id="817" name="Google Shape;817;p96" descr="girl with check cashing ad.jp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18" name="Google Shape;818;p96" descr="girl with check cashing ad.jp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819" name="Google Shape;819;p96" descr="_1010884.JPG"/>
          <p:cNvPicPr preferRelativeResize="0"/>
          <p:nvPr/>
        </p:nvPicPr>
        <p:blipFill rotWithShape="1">
          <a:blip r:embed="rId3">
            <a:alphaModFix/>
          </a:blip>
          <a:srcRect/>
          <a:stretch/>
        </p:blipFill>
        <p:spPr>
          <a:xfrm>
            <a:off x="6207672" y="1492468"/>
            <a:ext cx="2684079" cy="2234435"/>
          </a:xfrm>
          <a:prstGeom prst="rect">
            <a:avLst/>
          </a:prstGeom>
          <a:noFill/>
          <a:ln>
            <a:noFill/>
          </a:ln>
        </p:spPr>
      </p:pic>
      <p:sp>
        <p:nvSpPr>
          <p:cNvPr id="820" name="Google Shape;820;p96"/>
          <p:cNvSpPr txBox="1"/>
          <p:nvPr/>
        </p:nvSpPr>
        <p:spPr>
          <a:xfrm>
            <a:off x="3310758" y="4120054"/>
            <a:ext cx="2711669" cy="10156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u="sng" dirty="0">
                <a:solidFill>
                  <a:schemeClr val="dk1"/>
                </a:solidFill>
                <a:latin typeface="Arial"/>
                <a:ea typeface="Arial"/>
                <a:cs typeface="Arial"/>
                <a:sym typeface="Arial"/>
              </a:rPr>
              <a:t>Suggested Program Add </a:t>
            </a:r>
            <a:r>
              <a:rPr lang="en-US" sz="1200" u="sng" dirty="0" err="1">
                <a:solidFill>
                  <a:schemeClr val="dk1"/>
                </a:solidFill>
                <a:latin typeface="Arial"/>
                <a:ea typeface="Arial"/>
                <a:cs typeface="Arial"/>
                <a:sym typeface="Arial"/>
              </a:rPr>
              <a:t>ons</a:t>
            </a:r>
            <a:endParaRPr sz="1200" u="sng" dirty="0">
              <a:solidFill>
                <a:schemeClr val="dk1"/>
              </a:solidFill>
              <a:latin typeface="Arial"/>
              <a:ea typeface="Arial"/>
              <a:cs typeface="Arial"/>
              <a:sym typeface="Arial"/>
            </a:endParaRPr>
          </a:p>
          <a:p>
            <a:pPr marL="0" marR="0" lvl="0" indent="0" algn="l" rtl="0">
              <a:spcBef>
                <a:spcPts val="0"/>
              </a:spcBef>
              <a:spcAft>
                <a:spcPts val="0"/>
              </a:spcAft>
              <a:buNone/>
            </a:pPr>
            <a:endParaRPr sz="1200" dirty="0">
              <a:solidFill>
                <a:schemeClr val="dk1"/>
              </a:solidFill>
              <a:latin typeface="Arial"/>
              <a:ea typeface="Arial"/>
              <a:cs typeface="Arial"/>
              <a:sym typeface="Arial"/>
            </a:endParaRPr>
          </a:p>
          <a:p>
            <a:pPr marL="0" marR="0" lvl="0" indent="0" algn="l" rtl="0">
              <a:spcBef>
                <a:spcPts val="0"/>
              </a:spcBef>
              <a:spcAft>
                <a:spcPts val="0"/>
              </a:spcAft>
              <a:buNone/>
            </a:pPr>
            <a:r>
              <a:rPr lang="en-US" sz="1200" dirty="0">
                <a:solidFill>
                  <a:schemeClr val="dk1"/>
                </a:solidFill>
                <a:latin typeface="Arial"/>
                <a:ea typeface="Arial"/>
                <a:cs typeface="Arial"/>
                <a:sym typeface="Arial"/>
              </a:rPr>
              <a:t>Custom Nail Color!:  </a:t>
            </a:r>
            <a:r>
              <a:rPr lang="en-US" sz="1200" dirty="0" smtClean="0">
                <a:solidFill>
                  <a:schemeClr val="dk1"/>
                </a:solidFill>
                <a:latin typeface="Arial"/>
                <a:ea typeface="Arial"/>
                <a:cs typeface="Arial"/>
                <a:sym typeface="Arial"/>
              </a:rPr>
              <a:t>$</a:t>
            </a:r>
            <a:r>
              <a:rPr lang="en-US" sz="1200" dirty="0" smtClean="0">
                <a:solidFill>
                  <a:schemeClr val="dk1"/>
                </a:solidFill>
              </a:rPr>
              <a:t>’</a:t>
            </a:r>
            <a:r>
              <a:rPr lang="en-US" sz="1200" dirty="0" err="1" smtClean="0">
                <a:solidFill>
                  <a:schemeClr val="dk1"/>
                </a:solidFill>
              </a:rPr>
              <a:t>s</a:t>
            </a:r>
            <a:r>
              <a:rPr lang="en-US" sz="1200" dirty="0" smtClean="0">
                <a:solidFill>
                  <a:schemeClr val="dk1"/>
                </a:solidFill>
                <a:latin typeface="Arial"/>
                <a:ea typeface="Arial"/>
                <a:cs typeface="Arial"/>
                <a:sym typeface="Arial"/>
              </a:rPr>
              <a:t> </a:t>
            </a:r>
            <a:r>
              <a:rPr lang="en-US" sz="1200" dirty="0">
                <a:solidFill>
                  <a:schemeClr val="dk1"/>
                </a:solidFill>
                <a:latin typeface="Arial"/>
                <a:ea typeface="Arial"/>
                <a:cs typeface="Arial"/>
                <a:sym typeface="Arial"/>
              </a:rPr>
              <a:t>per bottle </a:t>
            </a:r>
            <a:endParaRPr dirty="0"/>
          </a:p>
          <a:p>
            <a:pPr marL="0" marR="0" lvl="0" indent="0" algn="l" rtl="0">
              <a:spcBef>
                <a:spcPts val="0"/>
              </a:spcBef>
              <a:spcAft>
                <a:spcPts val="0"/>
              </a:spcAft>
              <a:buNone/>
            </a:pPr>
            <a:r>
              <a:rPr lang="en-US" sz="1200" dirty="0">
                <a:solidFill>
                  <a:schemeClr val="dk1"/>
                </a:solidFill>
                <a:latin typeface="Arial"/>
                <a:ea typeface="Arial"/>
                <a:cs typeface="Arial"/>
                <a:sym typeface="Arial"/>
              </a:rPr>
              <a:t>Personalized nail </a:t>
            </a:r>
            <a:r>
              <a:rPr lang="en-US" sz="1200" dirty="0" smtClean="0">
                <a:solidFill>
                  <a:schemeClr val="dk1"/>
                </a:solidFill>
                <a:latin typeface="Arial"/>
                <a:ea typeface="Arial"/>
                <a:cs typeface="Arial"/>
                <a:sym typeface="Arial"/>
              </a:rPr>
              <a:t>files:  </a:t>
            </a:r>
            <a:r>
              <a:rPr lang="en-US" sz="1200" dirty="0">
                <a:solidFill>
                  <a:schemeClr val="dk1"/>
                </a:solidFill>
                <a:latin typeface="Arial"/>
                <a:ea typeface="Arial"/>
                <a:cs typeface="Arial"/>
                <a:sym typeface="Arial"/>
              </a:rPr>
              <a:t>cents each</a:t>
            </a:r>
            <a:endParaRPr dirty="0"/>
          </a:p>
          <a:p>
            <a:pPr marL="0" marR="0" lvl="0" indent="0" algn="l" rtl="0">
              <a:spcBef>
                <a:spcPts val="0"/>
              </a:spcBef>
              <a:spcAft>
                <a:spcPts val="0"/>
              </a:spcAft>
              <a:buNone/>
            </a:pPr>
            <a:r>
              <a:rPr lang="en-US" sz="1200" dirty="0">
                <a:solidFill>
                  <a:schemeClr val="dk1"/>
                </a:solidFill>
                <a:latin typeface="Arial"/>
                <a:ea typeface="Arial"/>
                <a:cs typeface="Arial"/>
                <a:sym typeface="Arial"/>
              </a:rPr>
              <a:t>Hair Salon Capes: </a:t>
            </a:r>
            <a:r>
              <a:rPr lang="en-US" sz="1200" dirty="0" smtClean="0">
                <a:solidFill>
                  <a:schemeClr val="dk1"/>
                </a:solidFill>
                <a:latin typeface="Arial"/>
                <a:ea typeface="Arial"/>
                <a:cs typeface="Arial"/>
                <a:sym typeface="Arial"/>
              </a:rPr>
              <a:t>$</a:t>
            </a:r>
            <a:r>
              <a:rPr lang="en-US" sz="1200" dirty="0" smtClean="0">
                <a:solidFill>
                  <a:schemeClr val="dk1"/>
                </a:solidFill>
              </a:rPr>
              <a:t>’</a:t>
            </a:r>
            <a:r>
              <a:rPr lang="en-US" sz="1200" dirty="0" err="1" smtClean="0">
                <a:solidFill>
                  <a:schemeClr val="dk1"/>
                </a:solidFill>
              </a:rPr>
              <a:t>s</a:t>
            </a:r>
            <a:r>
              <a:rPr lang="en-US" sz="1200" dirty="0" smtClean="0">
                <a:solidFill>
                  <a:schemeClr val="dk1"/>
                </a:solidFill>
                <a:latin typeface="Arial"/>
                <a:ea typeface="Arial"/>
                <a:cs typeface="Arial"/>
                <a:sym typeface="Arial"/>
              </a:rPr>
              <a:t> </a:t>
            </a:r>
            <a:r>
              <a:rPr lang="en-US" sz="800" dirty="0">
                <a:solidFill>
                  <a:schemeClr val="dk1"/>
                </a:solidFill>
                <a:latin typeface="Arial"/>
                <a:ea typeface="Arial"/>
                <a:cs typeface="Arial"/>
                <a:sym typeface="Arial"/>
              </a:rPr>
              <a:t>each price may vary</a:t>
            </a:r>
            <a:endParaRPr dirty="0"/>
          </a:p>
        </p:txBody>
      </p:sp>
      <p:pic>
        <p:nvPicPr>
          <p:cNvPr id="821" name="Google Shape;821;p96" descr="_1010942.JPG"/>
          <p:cNvPicPr preferRelativeResize="0"/>
          <p:nvPr/>
        </p:nvPicPr>
        <p:blipFill rotWithShape="1">
          <a:blip r:embed="rId4">
            <a:alphaModFix/>
          </a:blip>
          <a:srcRect/>
          <a:stretch/>
        </p:blipFill>
        <p:spPr>
          <a:xfrm>
            <a:off x="6159062" y="3800803"/>
            <a:ext cx="2690648" cy="1513489"/>
          </a:xfrm>
          <a:prstGeom prst="rect">
            <a:avLst/>
          </a:prstGeom>
          <a:noFill/>
          <a:ln>
            <a:noFill/>
          </a:ln>
        </p:spPr>
      </p:pic>
      <p:sp>
        <p:nvSpPr>
          <p:cNvPr id="822" name="Google Shape;822;p96"/>
          <p:cNvSpPr/>
          <p:nvPr/>
        </p:nvSpPr>
        <p:spPr>
          <a:xfrm>
            <a:off x="6241256" y="450586"/>
            <a:ext cx="2606411" cy="321733"/>
          </a:xfrm>
          <a:prstGeom prst="rect">
            <a:avLst/>
          </a:prstGeom>
          <a:solidFill>
            <a:srgbClr val="2626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27"/>
        <p:cNvGrpSpPr/>
        <p:nvPr/>
      </p:nvGrpSpPr>
      <p:grpSpPr>
        <a:xfrm>
          <a:off x="0" y="0"/>
          <a:ext cx="0" cy="0"/>
          <a:chOff x="0" y="0"/>
          <a:chExt cx="0" cy="0"/>
        </a:xfrm>
      </p:grpSpPr>
      <p:sp>
        <p:nvSpPr>
          <p:cNvPr id="828" name="Google Shape;828;p97"/>
          <p:cNvSpPr txBox="1">
            <a:spLocks noGrp="1"/>
          </p:cNvSpPr>
          <p:nvPr>
            <p:ph type="title"/>
          </p:nvPr>
        </p:nvSpPr>
        <p:spPr>
          <a:xfrm>
            <a:off x="285750" y="908050"/>
            <a:ext cx="8312150" cy="44767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1400" b="1" i="0" u="none" strike="noStrike" cap="none">
                <a:solidFill>
                  <a:schemeClr val="dk1"/>
                </a:solidFill>
                <a:latin typeface="Arial"/>
                <a:ea typeface="Arial"/>
                <a:cs typeface="Arial"/>
                <a:sym typeface="Arial"/>
              </a:rPr>
              <a:t>GROCERY CART ADVERTISING</a:t>
            </a:r>
            <a:endParaRPr/>
          </a:p>
        </p:txBody>
      </p:sp>
      <p:sp>
        <p:nvSpPr>
          <p:cNvPr id="829" name="Google Shape;829;p97"/>
          <p:cNvSpPr txBox="1">
            <a:spLocks noGrp="1"/>
          </p:cNvSpPr>
          <p:nvPr>
            <p:ph type="body" idx="1"/>
          </p:nvPr>
        </p:nvSpPr>
        <p:spPr>
          <a:xfrm>
            <a:off x="325438" y="1641475"/>
            <a:ext cx="5006975" cy="3824288"/>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en-US" sz="1400" b="0" i="0" u="none" strike="noStrike" cap="none">
                <a:solidFill>
                  <a:srgbClr val="120B7C"/>
                </a:solidFill>
                <a:latin typeface="Arial"/>
                <a:ea typeface="Arial"/>
                <a:cs typeface="Arial"/>
                <a:sym typeface="Arial"/>
              </a:rPr>
              <a:t>	</a:t>
            </a:r>
            <a:endParaRPr/>
          </a:p>
        </p:txBody>
      </p:sp>
      <p:sp>
        <p:nvSpPr>
          <p:cNvPr id="830" name="Google Shape;830;p97"/>
          <p:cNvSpPr txBox="1"/>
          <p:nvPr/>
        </p:nvSpPr>
        <p:spPr>
          <a:xfrm>
            <a:off x="465138" y="3922280"/>
            <a:ext cx="4267200" cy="1661993"/>
          </a:xfrm>
          <a:prstGeom prst="rect">
            <a:avLst/>
          </a:prstGeom>
          <a:noFill/>
          <a:ln>
            <a:noFill/>
          </a:ln>
        </p:spPr>
        <p:txBody>
          <a:bodyPr spcFirstLastPara="1" wrap="square" lIns="91425" tIns="45700" rIns="91425" bIns="45700" anchor="t" anchorCtr="0">
            <a:noAutofit/>
          </a:bodyPr>
          <a:lstStyle/>
          <a:p>
            <a:pPr marL="0" marR="0" lvl="0" indent="0" algn="l" rtl="0">
              <a:spcBef>
                <a:spcPts val="600"/>
              </a:spcBef>
              <a:spcAft>
                <a:spcPts val="0"/>
              </a:spcAft>
              <a:buNone/>
            </a:pPr>
            <a:endParaRPr/>
          </a:p>
          <a:p>
            <a:pPr marL="0" marR="0" lvl="0" indent="0" algn="l" rtl="0">
              <a:spcBef>
                <a:spcPts val="600"/>
              </a:spcBef>
              <a:spcAft>
                <a:spcPts val="0"/>
              </a:spcAft>
              <a:buNone/>
            </a:pPr>
            <a:r>
              <a:rPr lang="en-US" sz="1200">
                <a:solidFill>
                  <a:srgbClr val="120B7C"/>
                </a:solidFill>
                <a:latin typeface="Arial"/>
                <a:ea typeface="Arial"/>
                <a:cs typeface="Arial"/>
                <a:sym typeface="Arial"/>
              </a:rPr>
              <a:t>  </a:t>
            </a:r>
            <a:endParaRPr/>
          </a:p>
        </p:txBody>
      </p:sp>
      <p:sp>
        <p:nvSpPr>
          <p:cNvPr id="831" name="Google Shape;831;p97"/>
          <p:cNvSpPr/>
          <p:nvPr/>
        </p:nvSpPr>
        <p:spPr>
          <a:xfrm>
            <a:off x="374073" y="1495631"/>
            <a:ext cx="4572000" cy="2240613"/>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2"/>
              </a:buClr>
              <a:buSzPts val="1400"/>
              <a:buFont typeface="Arial"/>
              <a:buNone/>
            </a:pPr>
            <a:r>
              <a:rPr lang="en-US" sz="1400">
                <a:solidFill>
                  <a:schemeClr val="dk2"/>
                </a:solidFill>
                <a:latin typeface="Arial"/>
                <a:ea typeface="Arial"/>
                <a:cs typeface="Arial"/>
                <a:sym typeface="Arial"/>
              </a:rPr>
              <a:t>Grocery cart advertising reaches everyone where and when you need to!.</a:t>
            </a:r>
            <a:endParaRPr/>
          </a:p>
          <a:p>
            <a:pPr marL="0" marR="0" lvl="0" indent="0" algn="l" rtl="0">
              <a:lnSpc>
                <a:spcPct val="80000"/>
              </a:lnSpc>
              <a:spcBef>
                <a:spcPts val="280"/>
              </a:spcBef>
              <a:spcAft>
                <a:spcPts val="0"/>
              </a:spcAft>
              <a:buClr>
                <a:schemeClr val="dk2"/>
              </a:buClr>
              <a:buSzPts val="1400"/>
              <a:buFont typeface="Arial"/>
              <a:buNone/>
            </a:pPr>
            <a:r>
              <a:rPr lang="en-US" sz="1400">
                <a:solidFill>
                  <a:schemeClr val="dk2"/>
                </a:solidFill>
                <a:latin typeface="Arial"/>
                <a:ea typeface="Arial"/>
                <a:cs typeface="Arial"/>
                <a:sym typeface="Arial"/>
              </a:rPr>
              <a:t> Our programs can focus on smaller neighborhood grocery stores.</a:t>
            </a:r>
            <a:endParaRPr/>
          </a:p>
          <a:p>
            <a:pPr marL="0" marR="0" lvl="0" indent="0" algn="l" rtl="0">
              <a:lnSpc>
                <a:spcPct val="80000"/>
              </a:lnSpc>
              <a:spcBef>
                <a:spcPts val="280"/>
              </a:spcBef>
              <a:spcAft>
                <a:spcPts val="0"/>
              </a:spcAft>
              <a:buClr>
                <a:schemeClr val="dk2"/>
              </a:buClr>
              <a:buSzPts val="1400"/>
              <a:buFont typeface="Arial"/>
              <a:buNone/>
            </a:pPr>
            <a:r>
              <a:rPr lang="en-US" sz="1400">
                <a:solidFill>
                  <a:schemeClr val="dk2"/>
                </a:solidFill>
                <a:latin typeface="Arial"/>
                <a:ea typeface="Arial"/>
                <a:cs typeface="Arial"/>
                <a:sym typeface="Arial"/>
              </a:rPr>
              <a:t> </a:t>
            </a:r>
            <a:endParaRPr/>
          </a:p>
          <a:p>
            <a:pPr marL="0" marR="0" lvl="0" indent="-88900" algn="l" rtl="0">
              <a:lnSpc>
                <a:spcPct val="80000"/>
              </a:lnSpc>
              <a:spcBef>
                <a:spcPts val="280"/>
              </a:spcBef>
              <a:spcAft>
                <a:spcPts val="0"/>
              </a:spcAft>
              <a:buClr>
                <a:schemeClr val="dk2"/>
              </a:buClr>
              <a:buSzPts val="1400"/>
              <a:buFont typeface="Arial"/>
              <a:buChar char="-"/>
            </a:pPr>
            <a:r>
              <a:rPr lang="en-US" sz="1400">
                <a:solidFill>
                  <a:schemeClr val="dk2"/>
                </a:solidFill>
                <a:latin typeface="Arial"/>
                <a:ea typeface="Arial"/>
                <a:cs typeface="Arial"/>
                <a:sym typeface="Arial"/>
              </a:rPr>
              <a:t>Custom Placed media</a:t>
            </a:r>
            <a:endParaRPr/>
          </a:p>
          <a:p>
            <a:pPr marL="0" marR="0" lvl="0" indent="-88900" algn="l" rtl="0">
              <a:lnSpc>
                <a:spcPct val="80000"/>
              </a:lnSpc>
              <a:spcBef>
                <a:spcPts val="280"/>
              </a:spcBef>
              <a:spcAft>
                <a:spcPts val="0"/>
              </a:spcAft>
              <a:buClr>
                <a:schemeClr val="dk2"/>
              </a:buClr>
              <a:buSzPts val="1400"/>
              <a:buFont typeface="Arial"/>
              <a:buChar char="-"/>
            </a:pPr>
            <a:r>
              <a:rPr lang="en-US" sz="1400">
                <a:solidFill>
                  <a:schemeClr val="dk2"/>
                </a:solidFill>
                <a:latin typeface="Arial"/>
                <a:ea typeface="Arial"/>
                <a:cs typeface="Arial"/>
                <a:sym typeface="Arial"/>
              </a:rPr>
              <a:t>Fully targetable</a:t>
            </a:r>
            <a:endParaRPr/>
          </a:p>
          <a:p>
            <a:pPr marL="0" marR="0" lvl="0" indent="0" algn="l" rtl="0">
              <a:lnSpc>
                <a:spcPct val="80000"/>
              </a:lnSpc>
              <a:spcBef>
                <a:spcPts val="280"/>
              </a:spcBef>
              <a:spcAft>
                <a:spcPts val="0"/>
              </a:spcAft>
              <a:buClr>
                <a:schemeClr val="dk1"/>
              </a:buClr>
              <a:buSzPts val="1400"/>
              <a:buFont typeface="Arial"/>
              <a:buNone/>
            </a:pPr>
            <a:endParaRPr sz="1400">
              <a:solidFill>
                <a:schemeClr val="dk2"/>
              </a:solidFill>
              <a:latin typeface="Arial"/>
              <a:ea typeface="Arial"/>
              <a:cs typeface="Arial"/>
              <a:sym typeface="Arial"/>
            </a:endParaRPr>
          </a:p>
          <a:p>
            <a:pPr marL="0" marR="0" lvl="0" indent="0" algn="l" rtl="0">
              <a:lnSpc>
                <a:spcPct val="80000"/>
              </a:lnSpc>
              <a:spcBef>
                <a:spcPts val="360"/>
              </a:spcBef>
              <a:spcAft>
                <a:spcPts val="0"/>
              </a:spcAft>
              <a:buNone/>
            </a:pPr>
            <a:endParaRPr sz="1800">
              <a:solidFill>
                <a:schemeClr val="dk2"/>
              </a:solidFill>
              <a:latin typeface="Arial"/>
              <a:ea typeface="Arial"/>
              <a:cs typeface="Arial"/>
              <a:sym typeface="Arial"/>
            </a:endParaRPr>
          </a:p>
          <a:p>
            <a:pPr marL="0" marR="0" lvl="0" indent="0" algn="l" rtl="0">
              <a:lnSpc>
                <a:spcPct val="80000"/>
              </a:lnSpc>
              <a:spcBef>
                <a:spcPts val="36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32" name="Google Shape;832;p97"/>
          <p:cNvGrpSpPr/>
          <p:nvPr/>
        </p:nvGrpSpPr>
        <p:grpSpPr>
          <a:xfrm>
            <a:off x="6317671" y="1309253"/>
            <a:ext cx="2348347" cy="2992582"/>
            <a:chOff x="1543050" y="-1631372"/>
            <a:chExt cx="5143500" cy="6858000"/>
          </a:xfrm>
        </p:grpSpPr>
        <p:pic>
          <p:nvPicPr>
            <p:cNvPr id="833" name="Google Shape;833;p97" descr="D:\My Dropbox\MassiveMediaInc\Zephyr_Chicago\Vera\Supermarket\A &amp; J Food Market (4).jpg"/>
            <p:cNvPicPr preferRelativeResize="0"/>
            <p:nvPr/>
          </p:nvPicPr>
          <p:blipFill rotWithShape="1">
            <a:blip r:embed="rId3">
              <a:alphaModFix/>
            </a:blip>
            <a:srcRect/>
            <a:stretch/>
          </p:blipFill>
          <p:spPr>
            <a:xfrm>
              <a:off x="1543050" y="-1631372"/>
              <a:ext cx="5143500" cy="6858000"/>
            </a:xfrm>
            <a:prstGeom prst="rect">
              <a:avLst/>
            </a:prstGeom>
            <a:noFill/>
            <a:ln w="9525" cap="flat" cmpd="sng">
              <a:solidFill>
                <a:schemeClr val="accent1"/>
              </a:solidFill>
              <a:prstDash val="solid"/>
              <a:round/>
              <a:headEnd type="none" w="sm" len="sm"/>
              <a:tailEnd type="none" w="sm" len="sm"/>
            </a:ln>
          </p:spPr>
        </p:pic>
        <p:pic>
          <p:nvPicPr>
            <p:cNvPr id="834" name="Google Shape;834;p97"/>
            <p:cNvPicPr preferRelativeResize="0"/>
            <p:nvPr/>
          </p:nvPicPr>
          <p:blipFill rotWithShape="1">
            <a:blip r:embed="rId4">
              <a:alphaModFix/>
            </a:blip>
            <a:srcRect/>
            <a:stretch/>
          </p:blipFill>
          <p:spPr>
            <a:xfrm rot="663221">
              <a:off x="3537007" y="3543434"/>
              <a:ext cx="1296544" cy="833832"/>
            </a:xfrm>
            <a:prstGeom prst="rect">
              <a:avLst/>
            </a:prstGeom>
            <a:noFill/>
            <a:ln w="31750" cap="flat" cmpd="sng">
              <a:solidFill>
                <a:schemeClr val="dk1"/>
              </a:solidFill>
              <a:prstDash val="solid"/>
              <a:miter lim="800000"/>
              <a:headEnd type="none" w="sm" len="sm"/>
              <a:tailEnd type="none" w="sm" len="sm"/>
            </a:ln>
          </p:spPr>
        </p:pic>
      </p:grpSp>
      <p:pic>
        <p:nvPicPr>
          <p:cNvPr id="835" name="Google Shape;835;p97"/>
          <p:cNvPicPr preferRelativeResize="0"/>
          <p:nvPr/>
        </p:nvPicPr>
        <p:blipFill rotWithShape="1">
          <a:blip r:embed="rId5">
            <a:alphaModFix/>
          </a:blip>
          <a:srcRect/>
          <a:stretch/>
        </p:blipFill>
        <p:spPr>
          <a:xfrm>
            <a:off x="6281861" y="4509655"/>
            <a:ext cx="2398153" cy="1542300"/>
          </a:xfrm>
          <a:prstGeom prst="rect">
            <a:avLst/>
          </a:prstGeom>
          <a:noFill/>
          <a:ln>
            <a:noFill/>
          </a:ln>
        </p:spPr>
      </p:pic>
      <p:sp>
        <p:nvSpPr>
          <p:cNvPr id="836" name="Google Shape;836;p97"/>
          <p:cNvSpPr/>
          <p:nvPr/>
        </p:nvSpPr>
        <p:spPr>
          <a:xfrm>
            <a:off x="6241256" y="450586"/>
            <a:ext cx="2606411" cy="321733"/>
          </a:xfrm>
          <a:prstGeom prst="rect">
            <a:avLst/>
          </a:prstGeom>
          <a:solidFill>
            <a:srgbClr val="2626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32"/>
        <p:cNvGrpSpPr/>
        <p:nvPr/>
      </p:nvGrpSpPr>
      <p:grpSpPr>
        <a:xfrm>
          <a:off x="0" y="0"/>
          <a:ext cx="0" cy="0"/>
          <a:chOff x="0" y="0"/>
          <a:chExt cx="0" cy="0"/>
        </a:xfrm>
      </p:grpSpPr>
      <p:sp>
        <p:nvSpPr>
          <p:cNvPr id="233" name="Google Shape;233;p53"/>
          <p:cNvSpPr txBox="1">
            <a:spLocks noGrp="1"/>
          </p:cNvSpPr>
          <p:nvPr>
            <p:ph type="title"/>
          </p:nvPr>
        </p:nvSpPr>
        <p:spPr>
          <a:xfrm>
            <a:off x="285750" y="908050"/>
            <a:ext cx="8312150" cy="44767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1600" b="1" i="0" u="none" strike="noStrike" cap="none">
                <a:solidFill>
                  <a:schemeClr val="dk1"/>
                </a:solidFill>
                <a:latin typeface="Arial"/>
                <a:ea typeface="Arial"/>
                <a:cs typeface="Arial"/>
                <a:sym typeface="Arial"/>
              </a:rPr>
              <a:t>Sand Stamping – All beach cities</a:t>
            </a:r>
            <a:endParaRPr/>
          </a:p>
        </p:txBody>
      </p:sp>
      <p:sp>
        <p:nvSpPr>
          <p:cNvPr id="234" name="Google Shape;234;p53"/>
          <p:cNvSpPr txBox="1">
            <a:spLocks noGrp="1"/>
          </p:cNvSpPr>
          <p:nvPr>
            <p:ph type="body" idx="1"/>
          </p:nvPr>
        </p:nvSpPr>
        <p:spPr>
          <a:xfrm>
            <a:off x="193675" y="1888722"/>
            <a:ext cx="4735677" cy="3037288"/>
          </a:xfrm>
          <a:prstGeom prst="rect">
            <a:avLst/>
          </a:prstGeom>
          <a:noFill/>
          <a:ln>
            <a:noFill/>
          </a:ln>
        </p:spPr>
        <p:txBody>
          <a:bodyPr spcFirstLastPara="1" wrap="square" lIns="0" tIns="0" rIns="0" bIns="0" anchor="t" anchorCtr="0">
            <a:noAutofit/>
          </a:bodyPr>
          <a:lstStyle/>
          <a:p>
            <a:pPr marL="0" marR="0" lvl="0" indent="-88900" algn="l" rtl="0">
              <a:lnSpc>
                <a:spcPct val="95000"/>
              </a:lnSpc>
              <a:spcBef>
                <a:spcPts val="0"/>
              </a:spcBef>
              <a:spcAft>
                <a:spcPts val="0"/>
              </a:spcAft>
              <a:buClr>
                <a:srgbClr val="120B7C"/>
              </a:buClr>
              <a:buSzPts val="1400"/>
              <a:buFont typeface="Arial"/>
              <a:buChar char="•"/>
            </a:pPr>
            <a:r>
              <a:rPr lang="en-US" sz="1400" b="0" i="0" u="none" strike="noStrike" cap="none">
                <a:solidFill>
                  <a:schemeClr val="dk1"/>
                </a:solidFill>
                <a:latin typeface="Arial"/>
                <a:ea typeface="Arial"/>
                <a:cs typeface="Arial"/>
                <a:sym typeface="Arial"/>
              </a:rPr>
              <a:t>Massivemedia builds Buzz around sand savvy </a:t>
            </a:r>
            <a:r>
              <a:rPr lang="en-US">
                <a:solidFill>
                  <a:schemeClr val="dk1"/>
                </a:solidFill>
              </a:rPr>
              <a:t>visitors</a:t>
            </a:r>
            <a:r>
              <a:rPr lang="en-US" sz="1400" b="0" i="0" u="none" strike="noStrike" cap="none">
                <a:solidFill>
                  <a:schemeClr val="dk1"/>
                </a:solidFill>
                <a:latin typeface="Arial"/>
                <a:ea typeface="Arial"/>
                <a:cs typeface="Arial"/>
                <a:sym typeface="Arial"/>
              </a:rPr>
              <a:t> through a turn key Beach marketing program</a:t>
            </a:r>
            <a:endParaRPr/>
          </a:p>
          <a:p>
            <a:pPr marL="0" marR="0" lvl="0" indent="-88900" algn="l" rtl="0">
              <a:lnSpc>
                <a:spcPct val="95000"/>
              </a:lnSpc>
              <a:spcBef>
                <a:spcPts val="490"/>
              </a:spcBef>
              <a:spcAft>
                <a:spcPts val="0"/>
              </a:spcAft>
              <a:buClr>
                <a:srgbClr val="120B7C"/>
              </a:buClr>
              <a:buSzPts val="1400"/>
              <a:buFont typeface="Arial"/>
              <a:buChar char="•"/>
            </a:pPr>
            <a:r>
              <a:rPr lang="en-US" sz="1400" b="0" i="0" u="none" strike="noStrike" cap="none">
                <a:solidFill>
                  <a:schemeClr val="dk1"/>
                </a:solidFill>
                <a:latin typeface="Arial"/>
                <a:ea typeface="Arial"/>
                <a:cs typeface="Arial"/>
                <a:sym typeface="Arial"/>
              </a:rPr>
              <a:t>Our artists accurately deliver your message to the sand.</a:t>
            </a:r>
            <a:endParaRPr/>
          </a:p>
          <a:p>
            <a:pPr marL="0" marR="0" lvl="0" indent="-88900" algn="l" rtl="0">
              <a:lnSpc>
                <a:spcPct val="95000"/>
              </a:lnSpc>
              <a:spcBef>
                <a:spcPts val="490"/>
              </a:spcBef>
              <a:spcAft>
                <a:spcPts val="0"/>
              </a:spcAft>
              <a:buClr>
                <a:srgbClr val="120B7C"/>
              </a:buClr>
              <a:buSzPts val="1400"/>
              <a:buFont typeface="Arial"/>
              <a:buChar char="•"/>
            </a:pPr>
            <a:r>
              <a:rPr lang="en-US" sz="1400" b="0" i="0" u="none" strike="noStrike" cap="none">
                <a:solidFill>
                  <a:schemeClr val="dk1"/>
                </a:solidFill>
                <a:latin typeface="Arial"/>
                <a:ea typeface="Arial"/>
                <a:cs typeface="Arial"/>
                <a:sym typeface="Arial"/>
              </a:rPr>
              <a:t>Installations are hand-stamped in specific areas of the market at specific locations and busy foot trafficked areas in the quantities requested; </a:t>
            </a:r>
            <a:endParaRPr/>
          </a:p>
          <a:p>
            <a:pPr marL="0" marR="0" lvl="0" indent="-88900" algn="l" rtl="0">
              <a:lnSpc>
                <a:spcPct val="95000"/>
              </a:lnSpc>
              <a:spcBef>
                <a:spcPts val="490"/>
              </a:spcBef>
              <a:spcAft>
                <a:spcPts val="0"/>
              </a:spcAft>
              <a:buClr>
                <a:srgbClr val="120B7C"/>
              </a:buClr>
              <a:buSzPts val="1400"/>
              <a:buFont typeface="Arial"/>
              <a:buChar char="•"/>
            </a:pPr>
            <a:r>
              <a:rPr lang="en-US" sz="1400" b="0" i="0" u="none" strike="noStrike" cap="none">
                <a:solidFill>
                  <a:schemeClr val="dk1"/>
                </a:solidFill>
                <a:latin typeface="Arial"/>
                <a:ea typeface="Arial"/>
                <a:cs typeface="Arial"/>
                <a:sym typeface="Arial"/>
              </a:rPr>
              <a:t>Average Size:  32”</a:t>
            </a:r>
            <a:endParaRPr/>
          </a:p>
          <a:p>
            <a:pPr marL="0" marR="0" lvl="0" indent="0" algn="l" rtl="0">
              <a:lnSpc>
                <a:spcPct val="95000"/>
              </a:lnSpc>
              <a:spcBef>
                <a:spcPts val="490"/>
              </a:spcBef>
              <a:spcAft>
                <a:spcPts val="0"/>
              </a:spcAft>
              <a:buClr>
                <a:srgbClr val="120B7C"/>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95000"/>
              </a:lnSpc>
              <a:spcBef>
                <a:spcPts val="490"/>
              </a:spcBef>
              <a:spcAft>
                <a:spcPts val="0"/>
              </a:spcAft>
              <a:buNone/>
            </a:pPr>
            <a:r>
              <a:rPr lang="en-US" sz="1400" b="0" i="0" u="none" strike="noStrike" cap="none">
                <a:solidFill>
                  <a:srgbClr val="3F3F3F"/>
                </a:solidFill>
                <a:latin typeface="Arial"/>
                <a:ea typeface="Arial"/>
                <a:cs typeface="Arial"/>
                <a:sym typeface="Arial"/>
              </a:rPr>
              <a:t>Program Cost, net per market:  </a:t>
            </a:r>
            <a:endParaRPr/>
          </a:p>
          <a:p>
            <a:pPr marL="0" marR="0" lvl="0" indent="0" algn="l" rtl="0">
              <a:lnSpc>
                <a:spcPct val="95000"/>
              </a:lnSpc>
              <a:spcBef>
                <a:spcPts val="490"/>
              </a:spcBef>
              <a:spcAft>
                <a:spcPts val="0"/>
              </a:spcAft>
              <a:buNone/>
            </a:pPr>
            <a:r>
              <a:rPr lang="en-US" sz="1400" b="0" i="0" u="none" strike="noStrike" cap="none">
                <a:solidFill>
                  <a:srgbClr val="3F3F3F"/>
                </a:solidFill>
                <a:latin typeface="Arial"/>
                <a:ea typeface="Arial"/>
                <a:cs typeface="Arial"/>
                <a:sym typeface="Arial"/>
              </a:rPr>
              <a:t>300 pieces:   </a:t>
            </a:r>
            <a:endParaRPr>
              <a:solidFill>
                <a:srgbClr val="3F3F3F"/>
              </a:solidFill>
            </a:endParaRPr>
          </a:p>
          <a:p>
            <a:pPr marL="0" marR="0" lvl="0" indent="0" algn="l" rtl="0">
              <a:lnSpc>
                <a:spcPct val="95000"/>
              </a:lnSpc>
              <a:spcBef>
                <a:spcPts val="490"/>
              </a:spcBef>
              <a:spcAft>
                <a:spcPts val="0"/>
              </a:spcAft>
              <a:buNone/>
            </a:pPr>
            <a:r>
              <a:rPr lang="en-US" sz="1400" b="0" i="0" u="none" strike="noStrike" cap="none">
                <a:solidFill>
                  <a:srgbClr val="3F3F3F"/>
                </a:solidFill>
                <a:latin typeface="Arial"/>
                <a:ea typeface="Arial"/>
                <a:cs typeface="Arial"/>
                <a:sym typeface="Arial"/>
              </a:rPr>
              <a:t>500  pieces:  </a:t>
            </a:r>
            <a:endParaRPr>
              <a:solidFill>
                <a:srgbClr val="3F3F3F"/>
              </a:solidFill>
            </a:endParaRPr>
          </a:p>
          <a:p>
            <a:pPr marL="0" marR="0" lvl="0" indent="0" algn="l" rtl="0">
              <a:lnSpc>
                <a:spcPct val="95000"/>
              </a:lnSpc>
              <a:spcBef>
                <a:spcPts val="490"/>
              </a:spcBef>
              <a:spcAft>
                <a:spcPts val="0"/>
              </a:spcAft>
              <a:buNone/>
            </a:pPr>
            <a:r>
              <a:rPr lang="en-US" sz="1400" b="0" i="0" u="none" strike="noStrike" cap="none">
                <a:solidFill>
                  <a:srgbClr val="3F3F3F"/>
                </a:solidFill>
                <a:latin typeface="Arial"/>
                <a:ea typeface="Arial"/>
                <a:cs typeface="Arial"/>
                <a:sym typeface="Arial"/>
              </a:rPr>
              <a:t>750 pieces:    </a:t>
            </a:r>
            <a:endParaRPr/>
          </a:p>
          <a:p>
            <a:pPr marL="0" marR="0" lvl="0" indent="0" algn="l" rtl="0">
              <a:lnSpc>
                <a:spcPct val="95000"/>
              </a:lnSpc>
              <a:spcBef>
                <a:spcPts val="490"/>
              </a:spcBef>
              <a:spcAft>
                <a:spcPts val="0"/>
              </a:spcAft>
              <a:buNone/>
            </a:pPr>
            <a:r>
              <a:rPr lang="en-US" sz="1400" b="0" i="0" u="none" strike="noStrike" cap="none">
                <a:solidFill>
                  <a:srgbClr val="3F3F3F"/>
                </a:solidFill>
                <a:latin typeface="Arial"/>
                <a:ea typeface="Arial"/>
                <a:cs typeface="Arial"/>
                <a:sym typeface="Arial"/>
              </a:rPr>
              <a:t>1500 pieces:   </a:t>
            </a:r>
            <a:endParaRPr sz="1400" b="0" i="0" u="none" strike="noStrike" cap="none">
              <a:solidFill>
                <a:srgbClr val="3F3F3F"/>
              </a:solidFill>
              <a:latin typeface="Arial"/>
              <a:ea typeface="Arial"/>
              <a:cs typeface="Arial"/>
              <a:sym typeface="Arial"/>
            </a:endParaRPr>
          </a:p>
          <a:p>
            <a:pPr marL="0" marR="0" lvl="0" indent="0" algn="l" rtl="0">
              <a:lnSpc>
                <a:spcPct val="95000"/>
              </a:lnSpc>
              <a:spcBef>
                <a:spcPts val="490"/>
              </a:spcBef>
              <a:spcAft>
                <a:spcPts val="0"/>
              </a:spcAft>
              <a:buNone/>
            </a:pPr>
            <a:r>
              <a:rPr lang="en-US" sz="1400" b="0" i="0" u="none" strike="noStrike" cap="none">
                <a:solidFill>
                  <a:srgbClr val="3F3F3F"/>
                </a:solidFill>
                <a:latin typeface="Arial"/>
                <a:ea typeface="Arial"/>
                <a:cs typeface="Arial"/>
                <a:sym typeface="Arial"/>
              </a:rPr>
              <a:t>Stencil Production </a:t>
            </a:r>
            <a:endParaRPr sz="1400" b="0" i="0" u="none" strike="noStrike" cap="none">
              <a:solidFill>
                <a:schemeClr val="dk1"/>
              </a:solidFill>
              <a:latin typeface="Arial"/>
              <a:ea typeface="Arial"/>
              <a:cs typeface="Arial"/>
              <a:sym typeface="Arial"/>
            </a:endParaRPr>
          </a:p>
          <a:p>
            <a:pPr marL="0" marR="0" lvl="0" indent="0" algn="l" rtl="0">
              <a:lnSpc>
                <a:spcPct val="95000"/>
              </a:lnSpc>
              <a:spcBef>
                <a:spcPts val="490"/>
              </a:spcBef>
              <a:spcAft>
                <a:spcPts val="0"/>
              </a:spcAft>
              <a:buClr>
                <a:srgbClr val="120B7C"/>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95000"/>
              </a:lnSpc>
              <a:spcBef>
                <a:spcPts val="490"/>
              </a:spcBef>
              <a:spcAft>
                <a:spcPts val="0"/>
              </a:spcAft>
              <a:buClr>
                <a:srgbClr val="120B7C"/>
              </a:buClr>
              <a:buSzPts val="1400"/>
              <a:buFont typeface="Arial"/>
              <a:buNone/>
            </a:pPr>
            <a:endParaRPr sz="1400" b="0" i="0" u="none" strike="noStrike" cap="none">
              <a:solidFill>
                <a:srgbClr val="120B7C"/>
              </a:solidFill>
              <a:latin typeface="Arial"/>
              <a:ea typeface="Arial"/>
              <a:cs typeface="Arial"/>
              <a:sym typeface="Arial"/>
            </a:endParaRPr>
          </a:p>
          <a:p>
            <a:pPr marL="0" marR="0" lvl="0" indent="0" algn="l" rtl="0">
              <a:lnSpc>
                <a:spcPct val="95000"/>
              </a:lnSpc>
              <a:spcBef>
                <a:spcPts val="490"/>
              </a:spcBef>
              <a:spcAft>
                <a:spcPts val="0"/>
              </a:spcAft>
              <a:buClr>
                <a:srgbClr val="120B7C"/>
              </a:buClr>
              <a:buSzPts val="1400"/>
              <a:buFont typeface="Arial"/>
              <a:buNone/>
            </a:pPr>
            <a:endParaRPr sz="1400" b="0" i="0" u="none" strike="noStrike" cap="none">
              <a:solidFill>
                <a:srgbClr val="120B7C"/>
              </a:solidFill>
              <a:latin typeface="Arial"/>
              <a:ea typeface="Arial"/>
              <a:cs typeface="Arial"/>
              <a:sym typeface="Arial"/>
            </a:endParaRPr>
          </a:p>
        </p:txBody>
      </p:sp>
      <p:sp>
        <p:nvSpPr>
          <p:cNvPr id="235" name="Google Shape;235;p53"/>
          <p:cNvSpPr/>
          <p:nvPr/>
        </p:nvSpPr>
        <p:spPr>
          <a:xfrm>
            <a:off x="120650" y="5664200"/>
            <a:ext cx="532765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120B7C"/>
              </a:solidFill>
              <a:latin typeface="Arial"/>
              <a:ea typeface="Arial"/>
              <a:cs typeface="Arial"/>
              <a:sym typeface="Arial"/>
            </a:endParaRPr>
          </a:p>
        </p:txBody>
      </p:sp>
      <p:pic>
        <p:nvPicPr>
          <p:cNvPr id="236" name="Google Shape;236;p53"/>
          <p:cNvPicPr preferRelativeResize="0"/>
          <p:nvPr/>
        </p:nvPicPr>
        <p:blipFill rotWithShape="1">
          <a:blip r:embed="rId3">
            <a:alphaModFix/>
          </a:blip>
          <a:srcRect/>
          <a:stretch/>
        </p:blipFill>
        <p:spPr>
          <a:xfrm>
            <a:off x="5580993" y="1563879"/>
            <a:ext cx="3131443" cy="4175257"/>
          </a:xfrm>
          <a:prstGeom prst="rect">
            <a:avLst/>
          </a:prstGeom>
          <a:noFill/>
          <a:ln>
            <a:noFill/>
          </a:ln>
        </p:spPr>
      </p:pic>
      <p:sp>
        <p:nvSpPr>
          <p:cNvPr id="237" name="Google Shape;237;p53"/>
          <p:cNvSpPr/>
          <p:nvPr/>
        </p:nvSpPr>
        <p:spPr>
          <a:xfrm>
            <a:off x="6241256" y="450586"/>
            <a:ext cx="2606411" cy="321733"/>
          </a:xfrm>
          <a:prstGeom prst="rect">
            <a:avLst/>
          </a:prstGeom>
          <a:solidFill>
            <a:srgbClr val="2626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41"/>
        <p:cNvGrpSpPr/>
        <p:nvPr/>
      </p:nvGrpSpPr>
      <p:grpSpPr>
        <a:xfrm>
          <a:off x="0" y="0"/>
          <a:ext cx="0" cy="0"/>
          <a:chOff x="0" y="0"/>
          <a:chExt cx="0" cy="0"/>
        </a:xfrm>
      </p:grpSpPr>
      <p:sp>
        <p:nvSpPr>
          <p:cNvPr id="842" name="Google Shape;842;p98"/>
          <p:cNvSpPr txBox="1">
            <a:spLocks noGrp="1"/>
          </p:cNvSpPr>
          <p:nvPr>
            <p:ph type="title"/>
          </p:nvPr>
        </p:nvSpPr>
        <p:spPr>
          <a:xfrm>
            <a:off x="285750" y="908050"/>
            <a:ext cx="8312150" cy="44767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1600" b="1" i="0" u="none" strike="noStrike" cap="none">
                <a:solidFill>
                  <a:schemeClr val="dk1"/>
                </a:solidFill>
                <a:latin typeface="Helvetica Neue"/>
                <a:ea typeface="Helvetica Neue"/>
                <a:cs typeface="Helvetica Neue"/>
                <a:sym typeface="Helvetica Neue"/>
              </a:rPr>
              <a:t>Wrapped Ice Cream Truck or a custom hot dog truck</a:t>
            </a:r>
            <a:r>
              <a:rPr lang="en-US" sz="2000" b="1" i="0" u="none" strike="noStrike" cap="none">
                <a:solidFill>
                  <a:srgbClr val="120B7C"/>
                </a:solidFill>
                <a:latin typeface="Helvetica Neue"/>
                <a:ea typeface="Helvetica Neue"/>
                <a:cs typeface="Helvetica Neue"/>
                <a:sym typeface="Helvetica Neue"/>
              </a:rPr>
              <a:t>	</a:t>
            </a:r>
            <a:endParaRPr/>
          </a:p>
        </p:txBody>
      </p:sp>
      <p:sp>
        <p:nvSpPr>
          <p:cNvPr id="843" name="Google Shape;843;p98"/>
          <p:cNvSpPr/>
          <p:nvPr/>
        </p:nvSpPr>
        <p:spPr>
          <a:xfrm>
            <a:off x="123951" y="1824698"/>
            <a:ext cx="5272088" cy="2588401"/>
          </a:xfrm>
          <a:prstGeom prst="rect">
            <a:avLst/>
          </a:prstGeom>
          <a:noFill/>
          <a:ln>
            <a:noFill/>
          </a:ln>
        </p:spPr>
        <p:txBody>
          <a:bodyPr spcFirstLastPara="1" wrap="square" lIns="91425" tIns="45700" rIns="91425" bIns="45700" anchor="t" anchorCtr="0">
            <a:noAutofit/>
          </a:bodyPr>
          <a:lstStyle/>
          <a:p>
            <a:pPr marL="342900" marR="0" lvl="0" indent="-342900" algn="l" rtl="0">
              <a:lnSpc>
                <a:spcPct val="95000"/>
              </a:lnSpc>
              <a:spcBef>
                <a:spcPts val="0"/>
              </a:spcBef>
              <a:spcAft>
                <a:spcPts val="0"/>
              </a:spcAft>
              <a:buClr>
                <a:srgbClr val="120B7C"/>
              </a:buClr>
              <a:buSzPts val="1400"/>
              <a:buFont typeface="Arial"/>
              <a:buChar char="•"/>
            </a:pPr>
            <a:r>
              <a:rPr lang="en-US" sz="1400">
                <a:solidFill>
                  <a:schemeClr val="dk1"/>
                </a:solidFill>
                <a:latin typeface="Arial"/>
                <a:ea typeface="Arial"/>
                <a:cs typeface="Arial"/>
                <a:sym typeface="Arial"/>
              </a:rPr>
              <a:t>To create a more fun, interactive experience for Snap Massivemedia will wrap an ice cream truck and distribute ice cream at the most popular beaches in the area.</a:t>
            </a:r>
            <a:endParaRPr/>
          </a:p>
          <a:p>
            <a:pPr marL="342900" marR="0" lvl="0" indent="-254000" algn="l" rtl="0">
              <a:lnSpc>
                <a:spcPct val="95000"/>
              </a:lnSpc>
              <a:spcBef>
                <a:spcPts val="490"/>
              </a:spcBef>
              <a:spcAft>
                <a:spcPts val="0"/>
              </a:spcAft>
              <a:buClr>
                <a:srgbClr val="120B7C"/>
              </a:buClr>
              <a:buSzPts val="1400"/>
              <a:buFont typeface="Arial"/>
              <a:buNone/>
            </a:pPr>
            <a:endParaRPr sz="1400">
              <a:solidFill>
                <a:schemeClr val="dk1"/>
              </a:solidFill>
              <a:latin typeface="Arial"/>
              <a:ea typeface="Arial"/>
              <a:cs typeface="Arial"/>
              <a:sym typeface="Arial"/>
            </a:endParaRPr>
          </a:p>
          <a:p>
            <a:pPr marL="342900" marR="0" lvl="0" indent="-342900" algn="l" rtl="0">
              <a:lnSpc>
                <a:spcPct val="95000"/>
              </a:lnSpc>
              <a:spcBef>
                <a:spcPts val="490"/>
              </a:spcBef>
              <a:spcAft>
                <a:spcPts val="0"/>
              </a:spcAft>
              <a:buClr>
                <a:srgbClr val="120B7C"/>
              </a:buClr>
              <a:buSzPts val="1400"/>
              <a:buFont typeface="Arial"/>
              <a:buChar char="•"/>
            </a:pPr>
            <a:r>
              <a:rPr lang="en-US" sz="1400">
                <a:solidFill>
                  <a:schemeClr val="dk1"/>
                </a:solidFill>
                <a:latin typeface="Arial"/>
                <a:ea typeface="Arial"/>
                <a:cs typeface="Arial"/>
                <a:sym typeface="Arial"/>
              </a:rPr>
              <a:t>Wrapped Ice Cream truck will tour beaches for weeks and Weekends</a:t>
            </a:r>
            <a:endParaRPr/>
          </a:p>
          <a:p>
            <a:pPr marL="342900" marR="0" lvl="0" indent="-342900" algn="l" rtl="0">
              <a:lnSpc>
                <a:spcPct val="95000"/>
              </a:lnSpc>
              <a:spcBef>
                <a:spcPts val="490"/>
              </a:spcBef>
              <a:spcAft>
                <a:spcPts val="0"/>
              </a:spcAft>
              <a:buNone/>
            </a:pPr>
            <a:endParaRPr sz="1400">
              <a:solidFill>
                <a:schemeClr val="dk1"/>
              </a:solidFill>
              <a:latin typeface="Arial"/>
              <a:ea typeface="Arial"/>
              <a:cs typeface="Arial"/>
              <a:sym typeface="Arial"/>
            </a:endParaRPr>
          </a:p>
          <a:p>
            <a:pPr marL="342900" marR="0" lvl="0" indent="-254000" algn="l" rtl="0">
              <a:lnSpc>
                <a:spcPct val="95000"/>
              </a:lnSpc>
              <a:spcBef>
                <a:spcPts val="490"/>
              </a:spcBef>
              <a:spcAft>
                <a:spcPts val="0"/>
              </a:spcAft>
              <a:buClr>
                <a:srgbClr val="120B7C"/>
              </a:buClr>
              <a:buSzPts val="1400"/>
              <a:buFont typeface="Arial"/>
              <a:buNone/>
            </a:pPr>
            <a:endParaRPr sz="1400">
              <a:solidFill>
                <a:schemeClr val="dk1"/>
              </a:solidFill>
              <a:latin typeface="Arial"/>
              <a:ea typeface="Arial"/>
              <a:cs typeface="Arial"/>
              <a:sym typeface="Arial"/>
            </a:endParaRPr>
          </a:p>
          <a:p>
            <a:pPr marL="342900" marR="0" lvl="0" indent="-254000" algn="l" rtl="0">
              <a:lnSpc>
                <a:spcPct val="95000"/>
              </a:lnSpc>
              <a:spcBef>
                <a:spcPts val="490"/>
              </a:spcBef>
              <a:spcAft>
                <a:spcPts val="0"/>
              </a:spcAft>
              <a:buClr>
                <a:srgbClr val="120B7C"/>
              </a:buClr>
              <a:buSzPts val="1400"/>
              <a:buFont typeface="Arial"/>
              <a:buNone/>
            </a:pPr>
            <a:endParaRPr sz="1400">
              <a:solidFill>
                <a:schemeClr val="dk1"/>
              </a:solidFill>
              <a:latin typeface="Arial"/>
              <a:ea typeface="Arial"/>
              <a:cs typeface="Arial"/>
              <a:sym typeface="Arial"/>
            </a:endParaRPr>
          </a:p>
          <a:p>
            <a:pPr marL="342900" marR="0" lvl="0" indent="-228600" algn="l" rtl="0">
              <a:spcBef>
                <a:spcPts val="0"/>
              </a:spcBef>
              <a:spcAft>
                <a:spcPts val="0"/>
              </a:spcAft>
              <a:buClr>
                <a:schemeClr val="dk1"/>
              </a:buClr>
              <a:buSzPts val="1800"/>
              <a:buFont typeface="Arial"/>
              <a:buNone/>
            </a:pPr>
            <a:endParaRPr sz="1800">
              <a:solidFill>
                <a:srgbClr val="120B7C"/>
              </a:solidFill>
              <a:latin typeface="Arial"/>
              <a:ea typeface="Arial"/>
              <a:cs typeface="Arial"/>
              <a:sym typeface="Arial"/>
            </a:endParaRPr>
          </a:p>
        </p:txBody>
      </p:sp>
      <p:sp>
        <p:nvSpPr>
          <p:cNvPr id="844" name="Google Shape;844;p98"/>
          <p:cNvSpPr/>
          <p:nvPr/>
        </p:nvSpPr>
        <p:spPr>
          <a:xfrm>
            <a:off x="327843" y="5243909"/>
            <a:ext cx="5195888" cy="147732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1400" b="1" dirty="0">
                <a:solidFill>
                  <a:schemeClr val="dk1"/>
                </a:solidFill>
                <a:latin typeface="Arial"/>
                <a:ea typeface="Arial"/>
                <a:cs typeface="Arial"/>
                <a:sym typeface="Arial"/>
              </a:rPr>
              <a:t>1 month</a:t>
            </a:r>
            <a:r>
              <a:rPr lang="en-US" sz="1400" b="1" dirty="0" smtClean="0">
                <a:solidFill>
                  <a:schemeClr val="dk1"/>
                </a:solidFill>
                <a:latin typeface="Arial"/>
                <a:ea typeface="Arial"/>
                <a:cs typeface="Arial"/>
                <a:sym typeface="Arial"/>
              </a:rPr>
              <a:t> =20 days</a:t>
            </a:r>
            <a:r>
              <a:rPr lang="en-US" sz="1400" dirty="0" smtClean="0">
                <a:solidFill>
                  <a:schemeClr val="dk1"/>
                </a:solidFill>
                <a:latin typeface="Arial"/>
                <a:ea typeface="Arial"/>
                <a:cs typeface="Arial"/>
                <a:sym typeface="Arial"/>
              </a:rPr>
              <a:t>	</a:t>
            </a:r>
            <a:endParaRPr sz="1800" dirty="0">
              <a:solidFill>
                <a:srgbClr val="120B7C"/>
              </a:solidFill>
              <a:latin typeface="Arial"/>
              <a:ea typeface="Arial"/>
              <a:cs typeface="Arial"/>
              <a:sym typeface="Arial"/>
            </a:endParaRPr>
          </a:p>
          <a:p>
            <a:pPr marL="0" marR="0" lvl="0" indent="0" algn="l" rtl="0">
              <a:spcBef>
                <a:spcPts val="0"/>
              </a:spcBef>
              <a:spcAft>
                <a:spcPts val="0"/>
              </a:spcAft>
              <a:buNone/>
            </a:pPr>
            <a:r>
              <a:rPr lang="en-US" sz="1400" dirty="0">
                <a:solidFill>
                  <a:schemeClr val="dk1"/>
                </a:solidFill>
                <a:latin typeface="Arial"/>
                <a:ea typeface="Arial"/>
                <a:cs typeface="Arial"/>
                <a:sym typeface="Arial"/>
              </a:rPr>
              <a:t>Price includes production and installation, staff, and some ice cream.  Various ice cream options may be additional 	</a:t>
            </a:r>
            <a:r>
              <a:rPr lang="en-US" sz="1800" dirty="0">
                <a:solidFill>
                  <a:srgbClr val="120B7C"/>
                </a:solidFill>
                <a:latin typeface="Arial"/>
                <a:ea typeface="Arial"/>
                <a:cs typeface="Arial"/>
                <a:sym typeface="Arial"/>
              </a:rPr>
              <a:t>	 </a:t>
            </a:r>
            <a:endParaRPr dirty="0"/>
          </a:p>
          <a:p>
            <a:pPr marL="0" marR="0" lvl="0" indent="0" algn="l" rtl="0">
              <a:spcBef>
                <a:spcPts val="0"/>
              </a:spcBef>
              <a:spcAft>
                <a:spcPts val="0"/>
              </a:spcAft>
              <a:buNone/>
            </a:pPr>
            <a:endParaRPr sz="1800" b="1" dirty="0">
              <a:solidFill>
                <a:srgbClr val="120B7C"/>
              </a:solidFill>
              <a:latin typeface="Arial"/>
              <a:ea typeface="Arial"/>
              <a:cs typeface="Arial"/>
              <a:sym typeface="Arial"/>
            </a:endParaRPr>
          </a:p>
        </p:txBody>
      </p:sp>
      <p:pic>
        <p:nvPicPr>
          <p:cNvPr id="845" name="Google Shape;845;p98" descr="P:\Visuals\Promotion Photos\By Type\Wrapped Vehicles\Ice Cream Truck 3.JPG"/>
          <p:cNvPicPr preferRelativeResize="0"/>
          <p:nvPr/>
        </p:nvPicPr>
        <p:blipFill rotWithShape="1">
          <a:blip r:embed="rId3">
            <a:alphaModFix/>
          </a:blip>
          <a:srcRect/>
          <a:stretch/>
        </p:blipFill>
        <p:spPr>
          <a:xfrm>
            <a:off x="6054725" y="1581150"/>
            <a:ext cx="2533650" cy="1898650"/>
          </a:xfrm>
          <a:prstGeom prst="rect">
            <a:avLst/>
          </a:prstGeom>
          <a:noFill/>
          <a:ln w="9525" cap="flat" cmpd="sng">
            <a:solidFill>
              <a:srgbClr val="120B7C"/>
            </a:solidFill>
            <a:prstDash val="solid"/>
            <a:miter lim="800000"/>
            <a:headEnd type="none" w="sm" len="sm"/>
            <a:tailEnd type="none" w="sm" len="sm"/>
          </a:ln>
        </p:spPr>
      </p:pic>
      <p:pic>
        <p:nvPicPr>
          <p:cNvPr id="846" name="Google Shape;846;p98"/>
          <p:cNvPicPr preferRelativeResize="0"/>
          <p:nvPr/>
        </p:nvPicPr>
        <p:blipFill rotWithShape="1">
          <a:blip r:embed="rId4">
            <a:alphaModFix/>
          </a:blip>
          <a:srcRect/>
          <a:stretch/>
        </p:blipFill>
        <p:spPr>
          <a:xfrm>
            <a:off x="6051550" y="3656013"/>
            <a:ext cx="2547938" cy="1911350"/>
          </a:xfrm>
          <a:prstGeom prst="rect">
            <a:avLst/>
          </a:prstGeom>
          <a:noFill/>
          <a:ln w="12700" cap="flat" cmpd="sng">
            <a:solidFill>
              <a:schemeClr val="dk1"/>
            </a:solidFill>
            <a:prstDash val="solid"/>
            <a:miter lim="800000"/>
            <a:headEnd type="none" w="sm" len="sm"/>
            <a:tailEnd type="none" w="sm" len="sm"/>
          </a:ln>
        </p:spPr>
      </p:pic>
      <p:sp>
        <p:nvSpPr>
          <p:cNvPr id="847" name="Google Shape;847;p98"/>
          <p:cNvSpPr/>
          <p:nvPr/>
        </p:nvSpPr>
        <p:spPr>
          <a:xfrm>
            <a:off x="6241256" y="450586"/>
            <a:ext cx="2606411" cy="321733"/>
          </a:xfrm>
          <a:prstGeom prst="rect">
            <a:avLst/>
          </a:prstGeom>
          <a:solidFill>
            <a:srgbClr val="2626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51"/>
        <p:cNvGrpSpPr/>
        <p:nvPr/>
      </p:nvGrpSpPr>
      <p:grpSpPr>
        <a:xfrm>
          <a:off x="0" y="0"/>
          <a:ext cx="0" cy="0"/>
          <a:chOff x="0" y="0"/>
          <a:chExt cx="0" cy="0"/>
        </a:xfrm>
      </p:grpSpPr>
      <p:sp>
        <p:nvSpPr>
          <p:cNvPr id="852" name="Google Shape;852;p99"/>
          <p:cNvSpPr txBox="1">
            <a:spLocks noGrp="1"/>
          </p:cNvSpPr>
          <p:nvPr>
            <p:ph type="title"/>
          </p:nvPr>
        </p:nvSpPr>
        <p:spPr>
          <a:xfrm>
            <a:off x="285750" y="908050"/>
            <a:ext cx="8312150" cy="44767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1600" b="1" i="0" u="none" strike="noStrike" cap="none">
                <a:solidFill>
                  <a:schemeClr val="dk1"/>
                </a:solidFill>
                <a:latin typeface="Arial"/>
                <a:ea typeface="Arial"/>
                <a:cs typeface="Arial"/>
                <a:sym typeface="Arial"/>
              </a:rPr>
              <a:t>Walking Balloon Billboards</a:t>
            </a:r>
            <a:endParaRPr/>
          </a:p>
        </p:txBody>
      </p:sp>
      <p:sp>
        <p:nvSpPr>
          <p:cNvPr id="853" name="Google Shape;853;p99"/>
          <p:cNvSpPr txBox="1">
            <a:spLocks noGrp="1"/>
          </p:cNvSpPr>
          <p:nvPr>
            <p:ph type="body" idx="1"/>
          </p:nvPr>
        </p:nvSpPr>
        <p:spPr>
          <a:xfrm>
            <a:off x="296863" y="1573213"/>
            <a:ext cx="5121275" cy="385603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endParaRPr sz="1200" b="0" i="0" u="none" strike="noStrike" cap="none">
              <a:solidFill>
                <a:srgbClr val="120B7C"/>
              </a:solidFill>
              <a:latin typeface="Arial"/>
              <a:ea typeface="Arial"/>
              <a:cs typeface="Arial"/>
              <a:sym typeface="Arial"/>
            </a:endParaRPr>
          </a:p>
          <a:p>
            <a:pPr marL="0" marR="0" lvl="0" indent="0" algn="l" rtl="0">
              <a:lnSpc>
                <a:spcPct val="90000"/>
              </a:lnSpc>
              <a:spcBef>
                <a:spcPts val="300"/>
              </a:spcBef>
              <a:spcAft>
                <a:spcPts val="0"/>
              </a:spcAft>
              <a:buNone/>
            </a:pPr>
            <a:endParaRPr sz="1200" b="0" i="0" u="none" strike="noStrike" cap="none">
              <a:solidFill>
                <a:srgbClr val="120B7C"/>
              </a:solidFill>
              <a:latin typeface="Arial"/>
              <a:ea typeface="Arial"/>
              <a:cs typeface="Arial"/>
              <a:sym typeface="Arial"/>
            </a:endParaRPr>
          </a:p>
        </p:txBody>
      </p:sp>
      <p:sp>
        <p:nvSpPr>
          <p:cNvPr id="854" name="Google Shape;854;p99"/>
          <p:cNvSpPr txBox="1"/>
          <p:nvPr/>
        </p:nvSpPr>
        <p:spPr>
          <a:xfrm>
            <a:off x="5324475" y="1562100"/>
            <a:ext cx="3086100" cy="2032000"/>
          </a:xfrm>
          <a:prstGeom prst="rect">
            <a:avLst/>
          </a:prstGeom>
          <a:noFill/>
          <a:ln>
            <a:noFill/>
          </a:ln>
        </p:spPr>
        <p:txBody>
          <a:bodyPr spcFirstLastPara="1" wrap="square" lIns="91425" tIns="45700" rIns="91425" bIns="45700" anchor="t" anchorCtr="0">
            <a:noAutofit/>
          </a:bodyPr>
          <a:lstStyle/>
          <a:p>
            <a:pPr marL="228600" marR="0" lvl="0" indent="-228600" algn="l" rtl="0">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Massive Spokesmodels with Backpack  Balloon billboards deliver your message and engage consumers with Product Information in high-quality, energetic one-on-one encounters and from afar with a large format graphic.</a:t>
            </a:r>
            <a:endParaRPr/>
          </a:p>
          <a:p>
            <a:pPr marL="228600" marR="0" lvl="0" indent="-228600" algn="l" rtl="0">
              <a:spcBef>
                <a:spcPts val="600"/>
              </a:spcBef>
              <a:spcAft>
                <a:spcPts val="0"/>
              </a:spcAft>
              <a:buClr>
                <a:schemeClr val="dk1"/>
              </a:buClr>
              <a:buSzPts val="1200"/>
              <a:buFont typeface="Arial"/>
              <a:buChar char="•"/>
            </a:pPr>
            <a:r>
              <a:rPr lang="en-US" sz="1200">
                <a:solidFill>
                  <a:schemeClr val="dk1"/>
                </a:solidFill>
                <a:latin typeface="Arial"/>
                <a:ea typeface="Arial"/>
                <a:cs typeface="Arial"/>
                <a:sym typeface="Arial"/>
              </a:rPr>
              <a:t>We can produce your premiums, print collateral and wearables to create a seamless, professional image for your brand.</a:t>
            </a:r>
            <a:endParaRPr/>
          </a:p>
        </p:txBody>
      </p:sp>
      <p:sp>
        <p:nvSpPr>
          <p:cNvPr id="855" name="Google Shape;855;p99"/>
          <p:cNvSpPr txBox="1"/>
          <p:nvPr/>
        </p:nvSpPr>
        <p:spPr>
          <a:xfrm>
            <a:off x="3536302" y="5070410"/>
            <a:ext cx="8589212" cy="152349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solidFill>
                  <a:schemeClr val="dk1"/>
                </a:solidFill>
                <a:latin typeface="Arial"/>
                <a:ea typeface="Arial"/>
                <a:cs typeface="Arial"/>
                <a:sym typeface="Arial"/>
              </a:rPr>
              <a:t>Balloon Billboard Street Team</a:t>
            </a:r>
            <a:endParaRPr/>
          </a:p>
          <a:p>
            <a:pPr marL="0" marR="0" lvl="0" indent="0" algn="l" rtl="0">
              <a:spcBef>
                <a:spcPts val="0"/>
              </a:spcBef>
              <a:spcAft>
                <a:spcPts val="0"/>
              </a:spcAft>
              <a:buNone/>
            </a:pPr>
            <a:endParaRPr sz="1100">
              <a:solidFill>
                <a:schemeClr val="dk1"/>
              </a:solidFill>
              <a:latin typeface="Arial"/>
              <a:ea typeface="Arial"/>
              <a:cs typeface="Arial"/>
              <a:sym typeface="Arial"/>
            </a:endParaRPr>
          </a:p>
          <a:p>
            <a:pPr marL="0" marR="0" lvl="0" indent="0" algn="l" rtl="0">
              <a:spcBef>
                <a:spcPts val="0"/>
              </a:spcBef>
              <a:spcAft>
                <a:spcPts val="0"/>
              </a:spcAft>
              <a:buNone/>
            </a:pPr>
            <a:r>
              <a:rPr lang="en-US" sz="1100">
                <a:solidFill>
                  <a:schemeClr val="dk1"/>
                </a:solidFill>
                <a:latin typeface="Arial"/>
                <a:ea typeface="Arial"/>
                <a:cs typeface="Arial"/>
                <a:sym typeface="Arial"/>
              </a:rPr>
              <a:t> </a:t>
            </a:r>
            <a:r>
              <a:rPr lang="en-US" sz="1400" b="1">
                <a:solidFill>
                  <a:schemeClr val="dk1"/>
                </a:solidFill>
                <a:latin typeface="Arial"/>
                <a:ea typeface="Arial"/>
                <a:cs typeface="Arial"/>
                <a:sym typeface="Arial"/>
              </a:rPr>
              <a:t>  </a:t>
            </a:r>
            <a:r>
              <a:rPr lang="en-US" sz="1400">
                <a:solidFill>
                  <a:schemeClr val="accent2"/>
                </a:solidFill>
                <a:latin typeface="Arial"/>
                <a:ea typeface="Arial"/>
                <a:cs typeface="Arial"/>
                <a:sym typeface="Arial"/>
              </a:rPr>
              <a:t>Creative Lead:  4 Weeks</a:t>
            </a:r>
            <a:endParaRPr/>
          </a:p>
        </p:txBody>
      </p:sp>
      <p:sp>
        <p:nvSpPr>
          <p:cNvPr id="856" name="Google Shape;856;p99" descr="https://mail.google.com/mail/ca/u/0/?ui=2&amp;ik=85b6e4f77f&amp;view=att&amp;th=14620c8226287ee4&amp;attid=0.1.1&amp;disp=emb&amp;zw&amp;atsh=1"/>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57" name="Google Shape;857;p99" descr="https://mail.google.com/mail/ca/u/0/?ui=2&amp;ik=85b6e4f77f&amp;view=att&amp;th=14620c8226287ee4&amp;attid=0.1.1&amp;disp=emb&amp;zw&amp;atsh=1"/>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858" name="Google Shape;858;p99"/>
          <p:cNvPicPr preferRelativeResize="0"/>
          <p:nvPr/>
        </p:nvPicPr>
        <p:blipFill rotWithShape="1">
          <a:blip r:embed="rId3">
            <a:alphaModFix/>
          </a:blip>
          <a:srcRect/>
          <a:stretch/>
        </p:blipFill>
        <p:spPr>
          <a:xfrm>
            <a:off x="5702433" y="3689569"/>
            <a:ext cx="2641232" cy="975763"/>
          </a:xfrm>
          <a:prstGeom prst="rect">
            <a:avLst/>
          </a:prstGeom>
          <a:noFill/>
          <a:ln>
            <a:noFill/>
          </a:ln>
        </p:spPr>
      </p:pic>
      <p:pic>
        <p:nvPicPr>
          <p:cNvPr id="859" name="Google Shape;859;p99" descr="2015-03-25 14.27.51.jpg"/>
          <p:cNvPicPr preferRelativeResize="0"/>
          <p:nvPr/>
        </p:nvPicPr>
        <p:blipFill rotWithShape="1">
          <a:blip r:embed="rId4">
            <a:alphaModFix/>
          </a:blip>
          <a:srcRect/>
          <a:stretch/>
        </p:blipFill>
        <p:spPr>
          <a:xfrm>
            <a:off x="214983" y="1520614"/>
            <a:ext cx="3170284" cy="4227044"/>
          </a:xfrm>
          <a:prstGeom prst="rect">
            <a:avLst/>
          </a:prstGeom>
          <a:noFill/>
          <a:ln>
            <a:noFill/>
          </a:ln>
        </p:spPr>
      </p:pic>
      <p:grpSp>
        <p:nvGrpSpPr>
          <p:cNvPr id="860" name="Google Shape;860;p99"/>
          <p:cNvGrpSpPr/>
          <p:nvPr/>
        </p:nvGrpSpPr>
        <p:grpSpPr>
          <a:xfrm>
            <a:off x="0" y="6146800"/>
            <a:ext cx="9144000" cy="838200"/>
            <a:chOff x="0" y="6146800"/>
            <a:chExt cx="9144000" cy="838200"/>
          </a:xfrm>
        </p:grpSpPr>
        <p:sp>
          <p:nvSpPr>
            <p:cNvPr id="861" name="Google Shape;861;p99"/>
            <p:cNvSpPr/>
            <p:nvPr/>
          </p:nvSpPr>
          <p:spPr>
            <a:xfrm>
              <a:off x="0" y="6146800"/>
              <a:ext cx="9144000" cy="762000"/>
            </a:xfrm>
            <a:prstGeom prst="rect">
              <a:avLst/>
            </a:prstGeom>
            <a:solidFill>
              <a:srgbClr val="1A2D7B"/>
            </a:solidFill>
            <a:ln w="9525" cap="flat" cmpd="sng">
              <a:solidFill>
                <a:srgbClr val="4A7EBB"/>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62" name="Google Shape;862;p99"/>
            <p:cNvSpPr txBox="1"/>
            <p:nvPr/>
          </p:nvSpPr>
          <p:spPr>
            <a:xfrm>
              <a:off x="3814763" y="6269038"/>
              <a:ext cx="4852987" cy="71596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a:solidFill>
                    <a:schemeClr val="lt1"/>
                  </a:solidFill>
                  <a:latin typeface="Gill Sans"/>
                  <a:ea typeface="Gill Sans"/>
                  <a:cs typeface="Gill Sans"/>
                  <a:sym typeface="Gill Sans"/>
                </a:rPr>
                <a:t>MASSIVEMEDIA</a:t>
              </a:r>
              <a:endParaRPr/>
            </a:p>
          </p:txBody>
        </p:sp>
      </p:grpSp>
      <p:sp>
        <p:nvSpPr>
          <p:cNvPr id="863" name="Google Shape;863;p99"/>
          <p:cNvSpPr/>
          <p:nvPr/>
        </p:nvSpPr>
        <p:spPr>
          <a:xfrm>
            <a:off x="6241256" y="450586"/>
            <a:ext cx="2606411" cy="321733"/>
          </a:xfrm>
          <a:prstGeom prst="rect">
            <a:avLst/>
          </a:prstGeom>
          <a:solidFill>
            <a:srgbClr val="2626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67"/>
        <p:cNvGrpSpPr/>
        <p:nvPr/>
      </p:nvGrpSpPr>
      <p:grpSpPr>
        <a:xfrm>
          <a:off x="0" y="0"/>
          <a:ext cx="0" cy="0"/>
          <a:chOff x="0" y="0"/>
          <a:chExt cx="0" cy="0"/>
        </a:xfrm>
      </p:grpSpPr>
      <p:sp>
        <p:nvSpPr>
          <p:cNvPr id="868" name="Google Shape;868;p100"/>
          <p:cNvSpPr txBox="1">
            <a:spLocks noGrp="1"/>
          </p:cNvSpPr>
          <p:nvPr>
            <p:ph type="title"/>
          </p:nvPr>
        </p:nvSpPr>
        <p:spPr>
          <a:xfrm>
            <a:off x="285750" y="908050"/>
            <a:ext cx="8312150" cy="44767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1800" b="1" i="0" u="none" strike="noStrike" cap="none">
                <a:solidFill>
                  <a:schemeClr val="dk2"/>
                </a:solidFill>
                <a:latin typeface="Arial"/>
                <a:ea typeface="Arial"/>
                <a:cs typeface="Arial"/>
                <a:sym typeface="Arial"/>
              </a:rPr>
              <a:t>Walking Billboards – We can custom make them into Hotdogs!</a:t>
            </a:r>
            <a:endParaRPr/>
          </a:p>
        </p:txBody>
      </p:sp>
      <p:sp>
        <p:nvSpPr>
          <p:cNvPr id="869" name="Google Shape;869;p100"/>
          <p:cNvSpPr txBox="1">
            <a:spLocks noGrp="1"/>
          </p:cNvSpPr>
          <p:nvPr>
            <p:ph type="body" idx="1"/>
          </p:nvPr>
        </p:nvSpPr>
        <p:spPr>
          <a:xfrm>
            <a:off x="296863" y="1573213"/>
            <a:ext cx="5121275" cy="3856037"/>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endParaRPr sz="1200" b="0" i="0" u="none" strike="noStrike" cap="none">
              <a:solidFill>
                <a:srgbClr val="120B7C"/>
              </a:solidFill>
              <a:latin typeface="Arial"/>
              <a:ea typeface="Arial"/>
              <a:cs typeface="Arial"/>
              <a:sym typeface="Arial"/>
            </a:endParaRPr>
          </a:p>
          <a:p>
            <a:pPr marL="0" marR="0" lvl="0" indent="0" algn="l" rtl="0">
              <a:lnSpc>
                <a:spcPct val="90000"/>
              </a:lnSpc>
              <a:spcBef>
                <a:spcPts val="300"/>
              </a:spcBef>
              <a:spcAft>
                <a:spcPts val="0"/>
              </a:spcAft>
              <a:buNone/>
            </a:pPr>
            <a:endParaRPr sz="1200" b="0" i="0" u="none" strike="noStrike" cap="none">
              <a:solidFill>
                <a:srgbClr val="120B7C"/>
              </a:solidFill>
              <a:latin typeface="Arial"/>
              <a:ea typeface="Arial"/>
              <a:cs typeface="Arial"/>
              <a:sym typeface="Arial"/>
            </a:endParaRPr>
          </a:p>
        </p:txBody>
      </p:sp>
      <p:sp>
        <p:nvSpPr>
          <p:cNvPr id="870" name="Google Shape;870;p100"/>
          <p:cNvSpPr txBox="1"/>
          <p:nvPr/>
        </p:nvSpPr>
        <p:spPr>
          <a:xfrm>
            <a:off x="5638800" y="1524000"/>
            <a:ext cx="3086100" cy="2492990"/>
          </a:xfrm>
          <a:prstGeom prst="rect">
            <a:avLst/>
          </a:prstGeom>
          <a:noFill/>
          <a:ln>
            <a:noFill/>
          </a:ln>
        </p:spPr>
        <p:txBody>
          <a:bodyPr spcFirstLastPara="1" wrap="square" lIns="91425" tIns="45700" rIns="91425" bIns="45700" anchor="t" anchorCtr="0">
            <a:noAutofit/>
          </a:bodyPr>
          <a:lstStyle/>
          <a:p>
            <a:pPr marL="228600" marR="0" lvl="0" indent="-228600" algn="l" rtl="0">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Massive Spokesmodels with Backpack billboards deliver your message and engage consumers with Product Information in high-quality, energetic one-on-one encounters and from afar with a large format graphic.</a:t>
            </a:r>
            <a:endParaRPr/>
          </a:p>
          <a:p>
            <a:pPr marL="228600" marR="0" lvl="0" indent="-228600" algn="l" rtl="0">
              <a:spcBef>
                <a:spcPts val="600"/>
              </a:spcBef>
              <a:spcAft>
                <a:spcPts val="0"/>
              </a:spcAft>
              <a:buClr>
                <a:schemeClr val="dk1"/>
              </a:buClr>
              <a:buSzPts val="1200"/>
              <a:buFont typeface="Arial"/>
              <a:buChar char="•"/>
            </a:pPr>
            <a:r>
              <a:rPr lang="en-US" sz="1200">
                <a:solidFill>
                  <a:schemeClr val="dk1"/>
                </a:solidFill>
                <a:latin typeface="Arial"/>
                <a:ea typeface="Arial"/>
                <a:cs typeface="Arial"/>
                <a:sym typeface="Arial"/>
              </a:rPr>
              <a:t>Illuminated for awesome night time event marketing</a:t>
            </a:r>
            <a:endParaRPr/>
          </a:p>
          <a:p>
            <a:pPr marL="228600" marR="0" lvl="0" indent="-228600" algn="l" rtl="0">
              <a:spcBef>
                <a:spcPts val="600"/>
              </a:spcBef>
              <a:spcAft>
                <a:spcPts val="0"/>
              </a:spcAft>
              <a:buClr>
                <a:schemeClr val="dk1"/>
              </a:buClr>
              <a:buSzPts val="1200"/>
              <a:buFont typeface="Arial"/>
              <a:buChar char="•"/>
            </a:pPr>
            <a:r>
              <a:rPr lang="en-US" sz="1200">
                <a:solidFill>
                  <a:schemeClr val="dk1"/>
                </a:solidFill>
                <a:latin typeface="Arial"/>
                <a:ea typeface="Arial"/>
                <a:cs typeface="Arial"/>
                <a:sym typeface="Arial"/>
              </a:rPr>
              <a:t>We can produce your premiums, print collateral and wearables to create a seamless, professional image for your brand.</a:t>
            </a:r>
            <a:endParaRPr/>
          </a:p>
        </p:txBody>
      </p:sp>
      <p:sp>
        <p:nvSpPr>
          <p:cNvPr id="871" name="Google Shape;871;p100"/>
          <p:cNvSpPr txBox="1"/>
          <p:nvPr/>
        </p:nvSpPr>
        <p:spPr>
          <a:xfrm>
            <a:off x="115455" y="5013614"/>
            <a:ext cx="8359775" cy="86177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b="1">
              <a:solidFill>
                <a:schemeClr val="dk1"/>
              </a:solidFill>
              <a:latin typeface="Arial"/>
              <a:ea typeface="Arial"/>
              <a:cs typeface="Arial"/>
              <a:sym typeface="Arial"/>
            </a:endParaRPr>
          </a:p>
        </p:txBody>
      </p:sp>
      <p:grpSp>
        <p:nvGrpSpPr>
          <p:cNvPr id="872" name="Google Shape;872;p100"/>
          <p:cNvGrpSpPr/>
          <p:nvPr/>
        </p:nvGrpSpPr>
        <p:grpSpPr>
          <a:xfrm>
            <a:off x="0" y="6146800"/>
            <a:ext cx="9144000" cy="838200"/>
            <a:chOff x="0" y="6146800"/>
            <a:chExt cx="9144000" cy="838200"/>
          </a:xfrm>
        </p:grpSpPr>
        <p:sp>
          <p:nvSpPr>
            <p:cNvPr id="873" name="Google Shape;873;p100"/>
            <p:cNvSpPr/>
            <p:nvPr/>
          </p:nvSpPr>
          <p:spPr>
            <a:xfrm>
              <a:off x="0" y="6146800"/>
              <a:ext cx="9144000" cy="762000"/>
            </a:xfrm>
            <a:prstGeom prst="rect">
              <a:avLst/>
            </a:prstGeom>
            <a:solidFill>
              <a:srgbClr val="1A2D7B"/>
            </a:solidFill>
            <a:ln w="9525" cap="flat" cmpd="sng">
              <a:solidFill>
                <a:srgbClr val="4A7EBB"/>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4" name="Google Shape;874;p100"/>
            <p:cNvSpPr txBox="1"/>
            <p:nvPr/>
          </p:nvSpPr>
          <p:spPr>
            <a:xfrm>
              <a:off x="3814763" y="6269038"/>
              <a:ext cx="4852987" cy="71596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a:solidFill>
                    <a:schemeClr val="lt1"/>
                  </a:solidFill>
                  <a:latin typeface="Gill Sans"/>
                  <a:ea typeface="Gill Sans"/>
                  <a:cs typeface="Gill Sans"/>
                  <a:sym typeface="Gill Sans"/>
                </a:rPr>
                <a:t>MASSIVEMEDIA</a:t>
              </a:r>
              <a:endParaRPr/>
            </a:p>
          </p:txBody>
        </p:sp>
      </p:grpSp>
      <p:pic>
        <p:nvPicPr>
          <p:cNvPr id="875" name="Google Shape;875;p100" descr="walking billboards.jpg"/>
          <p:cNvPicPr preferRelativeResize="0"/>
          <p:nvPr/>
        </p:nvPicPr>
        <p:blipFill rotWithShape="1">
          <a:blip r:embed="rId3">
            <a:alphaModFix/>
          </a:blip>
          <a:srcRect/>
          <a:stretch/>
        </p:blipFill>
        <p:spPr>
          <a:xfrm>
            <a:off x="328403" y="1517321"/>
            <a:ext cx="5229225" cy="2943225"/>
          </a:xfrm>
          <a:prstGeom prst="rect">
            <a:avLst/>
          </a:prstGeom>
          <a:noFill/>
          <a:ln>
            <a:noFill/>
          </a:ln>
        </p:spPr>
      </p:pic>
      <p:pic>
        <p:nvPicPr>
          <p:cNvPr id="876" name="Google Shape;876;p100" descr="Picture3.jpg"/>
          <p:cNvPicPr preferRelativeResize="0"/>
          <p:nvPr/>
        </p:nvPicPr>
        <p:blipFill rotWithShape="1">
          <a:blip r:embed="rId4">
            <a:alphaModFix/>
          </a:blip>
          <a:srcRect/>
          <a:stretch/>
        </p:blipFill>
        <p:spPr>
          <a:xfrm>
            <a:off x="6368195" y="4329915"/>
            <a:ext cx="2078736" cy="1597152"/>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81"/>
        <p:cNvGrpSpPr/>
        <p:nvPr/>
      </p:nvGrpSpPr>
      <p:grpSpPr>
        <a:xfrm>
          <a:off x="0" y="0"/>
          <a:ext cx="0" cy="0"/>
          <a:chOff x="0" y="0"/>
          <a:chExt cx="0" cy="0"/>
        </a:xfrm>
      </p:grpSpPr>
      <p:sp>
        <p:nvSpPr>
          <p:cNvPr id="882" name="Google Shape;882;p101"/>
          <p:cNvSpPr txBox="1">
            <a:spLocks noGrp="1"/>
          </p:cNvSpPr>
          <p:nvPr>
            <p:ph type="title"/>
          </p:nvPr>
        </p:nvSpPr>
        <p:spPr>
          <a:xfrm>
            <a:off x="285750" y="908050"/>
            <a:ext cx="8312150" cy="44767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1600" b="1" i="0" u="none" strike="noStrike" cap="none">
                <a:solidFill>
                  <a:srgbClr val="0C0C0C"/>
                </a:solidFill>
                <a:latin typeface="Arial"/>
                <a:ea typeface="Arial"/>
                <a:cs typeface="Arial"/>
                <a:sym typeface="Arial"/>
              </a:rPr>
              <a:t>Bicycle Billboards – Could be hot dog trailers</a:t>
            </a:r>
            <a:endParaRPr/>
          </a:p>
        </p:txBody>
      </p:sp>
      <p:sp>
        <p:nvSpPr>
          <p:cNvPr id="883" name="Google Shape;883;p101"/>
          <p:cNvSpPr txBox="1">
            <a:spLocks noGrp="1"/>
          </p:cNvSpPr>
          <p:nvPr>
            <p:ph type="body" idx="1"/>
          </p:nvPr>
        </p:nvSpPr>
        <p:spPr>
          <a:xfrm>
            <a:off x="285750" y="1765301"/>
            <a:ext cx="5006975" cy="3824287"/>
          </a:xfrm>
          <a:prstGeom prst="rect">
            <a:avLst/>
          </a:prstGeom>
          <a:noFill/>
          <a:ln>
            <a:noFill/>
          </a:ln>
        </p:spPr>
        <p:txBody>
          <a:bodyPr spcFirstLastPara="1" wrap="square" lIns="0" tIns="0" rIns="0" bIns="0" anchor="t" anchorCtr="0">
            <a:noAutofit/>
          </a:bodyPr>
          <a:lstStyle/>
          <a:p>
            <a:pPr marL="0" marR="0" lvl="0" indent="-76200" algn="l" rtl="0">
              <a:lnSpc>
                <a:spcPct val="95000"/>
              </a:lnSpc>
              <a:spcBef>
                <a:spcPts val="0"/>
              </a:spcBef>
              <a:spcAft>
                <a:spcPts val="0"/>
              </a:spcAft>
              <a:buClr>
                <a:srgbClr val="120B7C"/>
              </a:buClr>
              <a:buSzPts val="1200"/>
              <a:buFont typeface="Noto Sans Symbols"/>
              <a:buChar char="●"/>
            </a:pPr>
            <a:r>
              <a:rPr lang="en-US" sz="1200" b="0" i="0" u="none" strike="noStrike" cap="none">
                <a:solidFill>
                  <a:srgbClr val="0C0C0C"/>
                </a:solidFill>
                <a:latin typeface="Arial"/>
                <a:ea typeface="Arial"/>
                <a:cs typeface="Arial"/>
                <a:sym typeface="Arial"/>
              </a:rPr>
              <a:t>Massive builds buzz among Eco Savvy men and women via a  turn-key Street Level Marketing Campaign </a:t>
            </a:r>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0C0C0C"/>
              </a:solidFill>
              <a:latin typeface="Arial"/>
              <a:ea typeface="Arial"/>
              <a:cs typeface="Arial"/>
              <a:sym typeface="Arial"/>
            </a:endParaRPr>
          </a:p>
          <a:p>
            <a:pPr marL="0" marR="0" lvl="0" indent="-76200" algn="l" rtl="0">
              <a:lnSpc>
                <a:spcPct val="95000"/>
              </a:lnSpc>
              <a:spcBef>
                <a:spcPts val="0"/>
              </a:spcBef>
              <a:spcAft>
                <a:spcPts val="0"/>
              </a:spcAft>
              <a:buClr>
                <a:srgbClr val="120B7C"/>
              </a:buClr>
              <a:buSzPts val="1200"/>
              <a:buFont typeface="Noto Sans Symbols"/>
              <a:buChar char="●"/>
            </a:pPr>
            <a:r>
              <a:rPr lang="en-US" sz="1200" b="0" i="0" u="none" strike="noStrike" cap="none">
                <a:solidFill>
                  <a:srgbClr val="0C0C0C"/>
                </a:solidFill>
                <a:latin typeface="Arial"/>
                <a:ea typeface="Arial"/>
                <a:cs typeface="Arial"/>
                <a:sym typeface="Arial"/>
              </a:rPr>
              <a:t> Fun and outstanding ad pieces joined with bikes deliver a large Format message in a closeup and friendly manner.  </a:t>
            </a:r>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0C0C0C"/>
              </a:solidFill>
              <a:latin typeface="Arial"/>
              <a:ea typeface="Arial"/>
              <a:cs typeface="Arial"/>
              <a:sym typeface="Arial"/>
            </a:endParaRPr>
          </a:p>
          <a:p>
            <a:pPr marL="0" marR="0" lvl="0" indent="-76200" algn="l" rtl="0">
              <a:lnSpc>
                <a:spcPct val="95000"/>
              </a:lnSpc>
              <a:spcBef>
                <a:spcPts val="0"/>
              </a:spcBef>
              <a:spcAft>
                <a:spcPts val="0"/>
              </a:spcAft>
              <a:buClr>
                <a:srgbClr val="120B7C"/>
              </a:buClr>
              <a:buSzPts val="1200"/>
              <a:buFont typeface="Noto Sans Symbols"/>
              <a:buChar char="●"/>
            </a:pPr>
            <a:r>
              <a:rPr lang="en-US" sz="1200" b="0" i="0" u="none" strike="noStrike" cap="none">
                <a:solidFill>
                  <a:srgbClr val="0C0C0C"/>
                </a:solidFill>
                <a:latin typeface="Arial"/>
                <a:ea typeface="Arial"/>
                <a:cs typeface="Arial"/>
                <a:sym typeface="Arial"/>
              </a:rPr>
              <a:t> Experts strategically route the bikers in high traffic locations confirmed </a:t>
            </a:r>
            <a:endParaRPr/>
          </a:p>
          <a:p>
            <a:pPr marL="0" marR="0" lvl="0" indent="0" algn="l" rtl="0">
              <a:lnSpc>
                <a:spcPct val="95000"/>
              </a:lnSpc>
              <a:spcBef>
                <a:spcPts val="0"/>
              </a:spcBef>
              <a:spcAft>
                <a:spcPts val="0"/>
              </a:spcAft>
              <a:buClr>
                <a:srgbClr val="120B7C"/>
              </a:buClr>
              <a:buSzPts val="1200"/>
              <a:buFont typeface="Noto Sans Symbols"/>
              <a:buNone/>
            </a:pPr>
            <a:r>
              <a:rPr lang="en-US" sz="1200" b="0" i="0" u="none" strike="noStrike" cap="none">
                <a:solidFill>
                  <a:srgbClr val="0C0C0C"/>
                </a:solidFill>
                <a:latin typeface="Arial"/>
                <a:ea typeface="Arial"/>
                <a:cs typeface="Arial"/>
                <a:sym typeface="Arial"/>
              </a:rPr>
              <a:t>  by the client guaranteed to make a good impression</a:t>
            </a:r>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0C0C0C"/>
              </a:solidFill>
              <a:latin typeface="Arial"/>
              <a:ea typeface="Arial"/>
              <a:cs typeface="Arial"/>
              <a:sym typeface="Arial"/>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0C0C0C"/>
              </a:solidFill>
              <a:latin typeface="Arial"/>
              <a:ea typeface="Arial"/>
              <a:cs typeface="Arial"/>
              <a:sym typeface="Arial"/>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0C0C0C"/>
              </a:solidFill>
              <a:latin typeface="Arial"/>
              <a:ea typeface="Arial"/>
              <a:cs typeface="Arial"/>
              <a:sym typeface="Arial"/>
            </a:endParaRPr>
          </a:p>
          <a:p>
            <a:pPr marL="0" marR="0" lvl="0" indent="0" algn="l" rtl="0">
              <a:lnSpc>
                <a:spcPct val="95000"/>
              </a:lnSpc>
              <a:spcBef>
                <a:spcPts val="0"/>
              </a:spcBef>
              <a:spcAft>
                <a:spcPts val="0"/>
              </a:spcAft>
              <a:buNone/>
            </a:pPr>
            <a:endParaRPr sz="1200" b="0" i="0" u="none" strike="noStrike" cap="none">
              <a:solidFill>
                <a:srgbClr val="0C0C0C"/>
              </a:solidFill>
              <a:latin typeface="Arial"/>
              <a:ea typeface="Arial"/>
              <a:cs typeface="Arial"/>
              <a:sym typeface="Arial"/>
            </a:endParaRPr>
          </a:p>
        </p:txBody>
      </p:sp>
      <p:sp>
        <p:nvSpPr>
          <p:cNvPr id="884" name="Google Shape;884;p101"/>
          <p:cNvSpPr/>
          <p:nvPr/>
        </p:nvSpPr>
        <p:spPr>
          <a:xfrm>
            <a:off x="1047750" y="2603500"/>
            <a:ext cx="6103938" cy="323850"/>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None/>
            </a:pPr>
            <a:r>
              <a:rPr lang="en-US" sz="1600">
                <a:solidFill>
                  <a:srgbClr val="120B7C"/>
                </a:solidFill>
                <a:latin typeface="Arial"/>
                <a:ea typeface="Arial"/>
                <a:cs typeface="Arial"/>
                <a:sym typeface="Arial"/>
              </a:rPr>
              <a:t>	</a:t>
            </a:r>
            <a:endParaRPr/>
          </a:p>
        </p:txBody>
      </p:sp>
      <p:sp>
        <p:nvSpPr>
          <p:cNvPr id="885" name="Google Shape;885;p101"/>
          <p:cNvSpPr txBox="1"/>
          <p:nvPr/>
        </p:nvSpPr>
        <p:spPr>
          <a:xfrm>
            <a:off x="435968" y="4529931"/>
            <a:ext cx="5029200" cy="6111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i="1">
              <a:solidFill>
                <a:srgbClr val="120B7C"/>
              </a:solidFill>
              <a:latin typeface="Arial"/>
              <a:ea typeface="Arial"/>
              <a:cs typeface="Arial"/>
              <a:sym typeface="Arial"/>
            </a:endParaRPr>
          </a:p>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886" name="Google Shape;886;p101" descr="mob_002.jpg"/>
          <p:cNvPicPr preferRelativeResize="0"/>
          <p:nvPr/>
        </p:nvPicPr>
        <p:blipFill rotWithShape="1">
          <a:blip r:embed="rId3">
            <a:alphaModFix/>
          </a:blip>
          <a:srcRect/>
          <a:stretch/>
        </p:blipFill>
        <p:spPr>
          <a:xfrm>
            <a:off x="5460601" y="1923196"/>
            <a:ext cx="3289270" cy="2194560"/>
          </a:xfrm>
          <a:prstGeom prst="rect">
            <a:avLst/>
          </a:prstGeom>
          <a:noFill/>
          <a:ln>
            <a:noFill/>
          </a:ln>
        </p:spPr>
      </p:pic>
      <p:sp>
        <p:nvSpPr>
          <p:cNvPr id="887" name="Google Shape;887;p101"/>
          <p:cNvSpPr/>
          <p:nvPr/>
        </p:nvSpPr>
        <p:spPr>
          <a:xfrm>
            <a:off x="503382" y="3986695"/>
            <a:ext cx="4572000" cy="18774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C0C0C"/>
              </a:solidFill>
              <a:latin typeface="Arial"/>
              <a:ea typeface="Arial"/>
              <a:cs typeface="Arial"/>
              <a:sym typeface="Arial"/>
            </a:endParaRPr>
          </a:p>
          <a:p>
            <a:pPr marL="0" marR="0" lvl="0" indent="0" algn="l" rtl="0">
              <a:spcBef>
                <a:spcPts val="0"/>
              </a:spcBef>
              <a:spcAft>
                <a:spcPts val="0"/>
              </a:spcAft>
              <a:buNone/>
            </a:pPr>
            <a:r>
              <a:rPr lang="en-US" sz="1200">
                <a:solidFill>
                  <a:srgbClr val="0C0C0C"/>
                </a:solidFill>
                <a:latin typeface="Arial"/>
                <a:ea typeface="Arial"/>
                <a:cs typeface="Arial"/>
                <a:sym typeface="Arial"/>
              </a:rPr>
              <a:t>Economy Unit Bike Billboard Program includes:  </a:t>
            </a:r>
            <a:endParaRPr/>
          </a:p>
          <a:p>
            <a:pPr marL="0" marR="0" lvl="0" indent="0" algn="l" rtl="0">
              <a:spcBef>
                <a:spcPts val="0"/>
              </a:spcBef>
              <a:spcAft>
                <a:spcPts val="0"/>
              </a:spcAft>
              <a:buNone/>
            </a:pPr>
            <a:endParaRPr sz="1200">
              <a:solidFill>
                <a:srgbClr val="0C0C0C"/>
              </a:solidFill>
              <a:latin typeface="Arial"/>
              <a:ea typeface="Arial"/>
              <a:cs typeface="Arial"/>
              <a:sym typeface="Arial"/>
            </a:endParaRPr>
          </a:p>
          <a:p>
            <a:pPr marL="0" marR="0" lvl="0" indent="-76200" algn="l" rtl="0">
              <a:spcBef>
                <a:spcPts val="0"/>
              </a:spcBef>
              <a:spcAft>
                <a:spcPts val="0"/>
              </a:spcAft>
              <a:buClr>
                <a:srgbClr val="0C0C0C"/>
              </a:buClr>
              <a:buSzPts val="1200"/>
              <a:buFont typeface="Arial"/>
              <a:buChar char="-"/>
            </a:pPr>
            <a:r>
              <a:rPr lang="en-US" sz="1200">
                <a:solidFill>
                  <a:srgbClr val="0C0C0C"/>
                </a:solidFill>
                <a:latin typeface="Arial"/>
                <a:ea typeface="Arial"/>
                <a:cs typeface="Arial"/>
                <a:sym typeface="Arial"/>
              </a:rPr>
              <a:t> Average size 36’ x 26’</a:t>
            </a:r>
            <a:endParaRPr/>
          </a:p>
          <a:p>
            <a:pPr marL="0" marR="0" lvl="0" indent="-76200" algn="l" rtl="0">
              <a:spcBef>
                <a:spcPts val="0"/>
              </a:spcBef>
              <a:spcAft>
                <a:spcPts val="0"/>
              </a:spcAft>
              <a:buClr>
                <a:srgbClr val="0C0C0C"/>
              </a:buClr>
              <a:buSzPts val="1200"/>
              <a:buFont typeface="Arial"/>
              <a:buChar char="-"/>
            </a:pPr>
            <a:r>
              <a:rPr lang="en-US" sz="1200">
                <a:solidFill>
                  <a:srgbClr val="0C0C0C"/>
                </a:solidFill>
                <a:latin typeface="Arial"/>
                <a:ea typeface="Arial"/>
                <a:cs typeface="Arial"/>
                <a:sym typeface="Arial"/>
              </a:rPr>
              <a:t>Minimum Program 3 units</a:t>
            </a:r>
            <a:endParaRPr/>
          </a:p>
          <a:p>
            <a:pPr marL="0" marR="0" lvl="0" indent="-76200" algn="l" rtl="0">
              <a:spcBef>
                <a:spcPts val="0"/>
              </a:spcBef>
              <a:spcAft>
                <a:spcPts val="0"/>
              </a:spcAft>
              <a:buClr>
                <a:srgbClr val="0C0C0C"/>
              </a:buClr>
              <a:buSzPts val="1200"/>
              <a:buFont typeface="Arial"/>
              <a:buChar char="-"/>
            </a:pPr>
            <a:r>
              <a:rPr lang="en-US" sz="1200">
                <a:solidFill>
                  <a:srgbClr val="0C0C0C"/>
                </a:solidFill>
                <a:latin typeface="Arial"/>
                <a:ea typeface="Arial"/>
                <a:cs typeface="Arial"/>
                <a:sym typeface="Arial"/>
              </a:rPr>
              <a:t>8 hour days</a:t>
            </a:r>
            <a:endParaRPr/>
          </a:p>
          <a:p>
            <a:pPr marL="0" marR="0" lvl="0" indent="0" algn="l" rtl="0">
              <a:spcBef>
                <a:spcPts val="0"/>
              </a:spcBef>
              <a:spcAft>
                <a:spcPts val="0"/>
              </a:spcAft>
              <a:buNone/>
            </a:pPr>
            <a:r>
              <a:rPr lang="en-US" sz="1200">
                <a:solidFill>
                  <a:srgbClr val="0C0C0C"/>
                </a:solidFill>
                <a:latin typeface="Arial"/>
                <a:ea typeface="Arial"/>
                <a:cs typeface="Arial"/>
                <a:sym typeface="Arial"/>
              </a:rPr>
              <a:t> </a:t>
            </a:r>
            <a:endParaRPr/>
          </a:p>
        </p:txBody>
      </p:sp>
      <p:sp>
        <p:nvSpPr>
          <p:cNvPr id="888" name="Google Shape;888;p101"/>
          <p:cNvSpPr/>
          <p:nvPr/>
        </p:nvSpPr>
        <p:spPr>
          <a:xfrm>
            <a:off x="6241256" y="450586"/>
            <a:ext cx="2606411" cy="321733"/>
          </a:xfrm>
          <a:prstGeom prst="rect">
            <a:avLst/>
          </a:prstGeom>
          <a:solidFill>
            <a:srgbClr val="2626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92"/>
        <p:cNvGrpSpPr/>
        <p:nvPr/>
      </p:nvGrpSpPr>
      <p:grpSpPr>
        <a:xfrm>
          <a:off x="0" y="0"/>
          <a:ext cx="0" cy="0"/>
          <a:chOff x="0" y="0"/>
          <a:chExt cx="0" cy="0"/>
        </a:xfrm>
      </p:grpSpPr>
      <p:sp>
        <p:nvSpPr>
          <p:cNvPr id="893" name="Google Shape;893;p102"/>
          <p:cNvSpPr txBox="1">
            <a:spLocks noGrp="1"/>
          </p:cNvSpPr>
          <p:nvPr>
            <p:ph type="title"/>
          </p:nvPr>
        </p:nvSpPr>
        <p:spPr>
          <a:xfrm>
            <a:off x="285750" y="908050"/>
            <a:ext cx="8312150" cy="44767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1600" b="1" i="0" u="none" strike="noStrike" cap="none">
                <a:solidFill>
                  <a:srgbClr val="3F3F3F"/>
                </a:solidFill>
                <a:latin typeface="Arial"/>
                <a:ea typeface="Arial"/>
                <a:cs typeface="Arial"/>
                <a:sym typeface="Arial"/>
              </a:rPr>
              <a:t>Ad Balloons (Illuminated for Night or Non-Illuminated)</a:t>
            </a:r>
            <a:endParaRPr/>
          </a:p>
        </p:txBody>
      </p:sp>
      <p:sp>
        <p:nvSpPr>
          <p:cNvPr id="894" name="Google Shape;894;p102"/>
          <p:cNvSpPr txBox="1"/>
          <p:nvPr/>
        </p:nvSpPr>
        <p:spPr>
          <a:xfrm>
            <a:off x="5613400" y="1688921"/>
            <a:ext cx="3530600" cy="1200329"/>
          </a:xfrm>
          <a:prstGeom prst="rect">
            <a:avLst/>
          </a:prstGeom>
          <a:noFill/>
          <a:ln>
            <a:noFill/>
          </a:ln>
        </p:spPr>
        <p:txBody>
          <a:bodyPr spcFirstLastPara="1" wrap="square" lIns="91425" tIns="45700" rIns="91425" bIns="45700" anchor="t" anchorCtr="0">
            <a:noAutofit/>
          </a:bodyPr>
          <a:lstStyle/>
          <a:p>
            <a:pPr marL="228600" marR="0" lvl="0" indent="-228600" algn="l" rtl="0">
              <a:spcBef>
                <a:spcPts val="0"/>
              </a:spcBef>
              <a:spcAft>
                <a:spcPts val="0"/>
              </a:spcAft>
              <a:buClr>
                <a:srgbClr val="3F3F3F"/>
              </a:buClr>
              <a:buSzPts val="1200"/>
              <a:buFont typeface="Arial"/>
              <a:buChar char="•"/>
            </a:pPr>
            <a:r>
              <a:rPr lang="en-US" sz="1200">
                <a:solidFill>
                  <a:srgbClr val="3F3F3F"/>
                </a:solidFill>
                <a:latin typeface="Arial"/>
                <a:ea typeface="Arial"/>
                <a:cs typeface="Arial"/>
                <a:sym typeface="Arial"/>
              </a:rPr>
              <a:t>Giant Balloons rise above the clutter – available in sizes from 3’ to 7’:</a:t>
            </a:r>
            <a:endParaRPr/>
          </a:p>
          <a:p>
            <a:pPr marL="228600" marR="0" lvl="0" indent="-228600" algn="l" rtl="0">
              <a:spcBef>
                <a:spcPts val="0"/>
              </a:spcBef>
              <a:spcAft>
                <a:spcPts val="0"/>
              </a:spcAft>
              <a:buClr>
                <a:srgbClr val="3F3F3F"/>
              </a:buClr>
              <a:buSzPts val="1200"/>
              <a:buFont typeface="Arial"/>
              <a:buChar char="•"/>
            </a:pPr>
            <a:r>
              <a:rPr lang="en-US" sz="1200">
                <a:solidFill>
                  <a:srgbClr val="3F3F3F"/>
                </a:solidFill>
                <a:latin typeface="Arial"/>
                <a:ea typeface="Arial"/>
                <a:cs typeface="Arial"/>
                <a:sym typeface="Arial"/>
              </a:rPr>
              <a:t>2 Street Team Reps Per Event Day, 8-Hour Shift</a:t>
            </a:r>
            <a:endParaRPr/>
          </a:p>
          <a:p>
            <a:pPr marL="228600" marR="0" lvl="0" indent="-228600" algn="l" rtl="0">
              <a:spcBef>
                <a:spcPts val="0"/>
              </a:spcBef>
              <a:spcAft>
                <a:spcPts val="0"/>
              </a:spcAft>
              <a:buClr>
                <a:srgbClr val="3F3F3F"/>
              </a:buClr>
              <a:buSzPts val="1200"/>
              <a:buFont typeface="Arial"/>
              <a:buChar char="•"/>
            </a:pPr>
            <a:r>
              <a:rPr lang="en-US" sz="1200">
                <a:solidFill>
                  <a:srgbClr val="3F3F3F"/>
                </a:solidFill>
                <a:latin typeface="Arial"/>
                <a:ea typeface="Arial"/>
                <a:cs typeface="Arial"/>
                <a:sym typeface="Arial"/>
              </a:rPr>
              <a:t>Full Color, 2 Sided Imprinting</a:t>
            </a:r>
            <a:endParaRPr/>
          </a:p>
          <a:p>
            <a:pPr marL="228600" marR="0" lvl="0" indent="-228600" algn="l" rtl="0">
              <a:spcBef>
                <a:spcPts val="0"/>
              </a:spcBef>
              <a:spcAft>
                <a:spcPts val="0"/>
              </a:spcAft>
              <a:buClr>
                <a:srgbClr val="3F3F3F"/>
              </a:buClr>
              <a:buSzPts val="1200"/>
              <a:buFont typeface="Arial"/>
              <a:buChar char="•"/>
            </a:pPr>
            <a:r>
              <a:rPr lang="en-US" sz="1200">
                <a:solidFill>
                  <a:srgbClr val="3F3F3F"/>
                </a:solidFill>
                <a:latin typeface="Arial"/>
                <a:ea typeface="Arial"/>
                <a:cs typeface="Arial"/>
                <a:sym typeface="Arial"/>
              </a:rPr>
              <a:t>Illumination for an Additional Fee</a:t>
            </a:r>
            <a:endParaRPr/>
          </a:p>
        </p:txBody>
      </p:sp>
      <p:sp>
        <p:nvSpPr>
          <p:cNvPr id="895" name="Google Shape;895;p102"/>
          <p:cNvSpPr txBox="1"/>
          <p:nvPr/>
        </p:nvSpPr>
        <p:spPr>
          <a:xfrm>
            <a:off x="247650" y="4910138"/>
            <a:ext cx="8603950" cy="104644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chemeClr val="accent2"/>
              </a:solidFill>
              <a:latin typeface="Arial"/>
              <a:ea typeface="Arial"/>
              <a:cs typeface="Arial"/>
              <a:sym typeface="Arial"/>
            </a:endParaRPr>
          </a:p>
        </p:txBody>
      </p:sp>
      <p:pic>
        <p:nvPicPr>
          <p:cNvPr id="896" name="Google Shape;896;p102" descr="Image47"/>
          <p:cNvPicPr preferRelativeResize="0"/>
          <p:nvPr/>
        </p:nvPicPr>
        <p:blipFill rotWithShape="1">
          <a:blip r:embed="rId3">
            <a:alphaModFix/>
          </a:blip>
          <a:srcRect/>
          <a:stretch/>
        </p:blipFill>
        <p:spPr>
          <a:xfrm>
            <a:off x="133350" y="1782763"/>
            <a:ext cx="5287963" cy="2974975"/>
          </a:xfrm>
          <a:prstGeom prst="rect">
            <a:avLst/>
          </a:prstGeom>
          <a:noFill/>
          <a:ln w="9525" cap="flat" cmpd="sng">
            <a:solidFill>
              <a:srgbClr val="000080"/>
            </a:solidFill>
            <a:prstDash val="solid"/>
            <a:miter lim="800000"/>
            <a:headEnd type="none" w="sm" len="sm"/>
            <a:tailEnd type="none" w="sm" len="sm"/>
          </a:ln>
        </p:spPr>
      </p:pic>
      <p:pic>
        <p:nvPicPr>
          <p:cNvPr id="897" name="Google Shape;897;p102" descr="019"/>
          <p:cNvPicPr preferRelativeResize="0"/>
          <p:nvPr/>
        </p:nvPicPr>
        <p:blipFill rotWithShape="1">
          <a:blip r:embed="rId4">
            <a:alphaModFix/>
          </a:blip>
          <a:srcRect/>
          <a:stretch/>
        </p:blipFill>
        <p:spPr>
          <a:xfrm>
            <a:off x="6443932" y="3237262"/>
            <a:ext cx="2415906" cy="1810988"/>
          </a:xfrm>
          <a:prstGeom prst="rect">
            <a:avLst/>
          </a:prstGeom>
          <a:noFill/>
          <a:ln>
            <a:noFill/>
          </a:ln>
        </p:spPr>
      </p:pic>
      <p:grpSp>
        <p:nvGrpSpPr>
          <p:cNvPr id="898" name="Google Shape;898;p102"/>
          <p:cNvGrpSpPr/>
          <p:nvPr/>
        </p:nvGrpSpPr>
        <p:grpSpPr>
          <a:xfrm>
            <a:off x="0" y="6146800"/>
            <a:ext cx="9144000" cy="838200"/>
            <a:chOff x="0" y="6146800"/>
            <a:chExt cx="9144000" cy="838200"/>
          </a:xfrm>
        </p:grpSpPr>
        <p:sp>
          <p:nvSpPr>
            <p:cNvPr id="899" name="Google Shape;899;p102"/>
            <p:cNvSpPr/>
            <p:nvPr/>
          </p:nvSpPr>
          <p:spPr>
            <a:xfrm>
              <a:off x="0" y="6146800"/>
              <a:ext cx="9144000" cy="762000"/>
            </a:xfrm>
            <a:prstGeom prst="rect">
              <a:avLst/>
            </a:prstGeom>
            <a:solidFill>
              <a:srgbClr val="1A2D7B"/>
            </a:solidFill>
            <a:ln w="9525" cap="flat" cmpd="sng">
              <a:solidFill>
                <a:srgbClr val="4A7EBB"/>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00" name="Google Shape;900;p102"/>
            <p:cNvSpPr txBox="1"/>
            <p:nvPr/>
          </p:nvSpPr>
          <p:spPr>
            <a:xfrm>
              <a:off x="3814763" y="6269038"/>
              <a:ext cx="4852987" cy="71596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a:solidFill>
                    <a:schemeClr val="lt1"/>
                  </a:solidFill>
                  <a:latin typeface="Gill Sans"/>
                  <a:ea typeface="Gill Sans"/>
                  <a:cs typeface="Gill Sans"/>
                  <a:sym typeface="Gill Sans"/>
                </a:rPr>
                <a:t>MASSIVEMEDIA</a:t>
              </a:r>
              <a:endParaRPr/>
            </a:p>
          </p:txBody>
        </p:sp>
      </p:grpSp>
      <p:sp>
        <p:nvSpPr>
          <p:cNvPr id="901" name="Google Shape;901;p102"/>
          <p:cNvSpPr/>
          <p:nvPr/>
        </p:nvSpPr>
        <p:spPr>
          <a:xfrm>
            <a:off x="533400" y="5496610"/>
            <a:ext cx="457200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Here is a video for a store grand opening!</a:t>
            </a:r>
            <a:endParaRPr/>
          </a:p>
          <a:p>
            <a:pPr marL="0" marR="0" lvl="0" indent="0" algn="l" rtl="0">
              <a:spcBef>
                <a:spcPts val="0"/>
              </a:spcBef>
              <a:spcAft>
                <a:spcPts val="0"/>
              </a:spcAft>
              <a:buNone/>
            </a:pPr>
            <a:endParaRPr sz="1200">
              <a:solidFill>
                <a:schemeClr val="dk1"/>
              </a:solidFill>
              <a:latin typeface="Arial"/>
              <a:ea typeface="Arial"/>
              <a:cs typeface="Arial"/>
              <a:sym typeface="Arial"/>
            </a:endParaRPr>
          </a:p>
          <a:p>
            <a:pPr marL="0" marR="0" lvl="0" indent="0" algn="l" rtl="0">
              <a:spcBef>
                <a:spcPts val="0"/>
              </a:spcBef>
              <a:spcAft>
                <a:spcPts val="0"/>
              </a:spcAft>
              <a:buNone/>
            </a:pPr>
            <a:r>
              <a:rPr lang="en-US" sz="1200">
                <a:solidFill>
                  <a:schemeClr val="dk1"/>
                </a:solidFill>
                <a:latin typeface="Arial"/>
                <a:ea typeface="Arial"/>
                <a:cs typeface="Arial"/>
                <a:sym typeface="Arial"/>
              </a:rPr>
              <a:t>http://www.youtube.com/watch?v=tAFboELydkI</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05"/>
        <p:cNvGrpSpPr/>
        <p:nvPr/>
      </p:nvGrpSpPr>
      <p:grpSpPr>
        <a:xfrm>
          <a:off x="0" y="0"/>
          <a:ext cx="0" cy="0"/>
          <a:chOff x="0" y="0"/>
          <a:chExt cx="0" cy="0"/>
        </a:xfrm>
      </p:grpSpPr>
      <p:sp>
        <p:nvSpPr>
          <p:cNvPr id="906" name="Google Shape;906;p103"/>
          <p:cNvSpPr/>
          <p:nvPr/>
        </p:nvSpPr>
        <p:spPr>
          <a:xfrm>
            <a:off x="0" y="0"/>
            <a:ext cx="9144000" cy="6858000"/>
          </a:xfrm>
          <a:prstGeom prst="rect">
            <a:avLst/>
          </a:prstGeom>
          <a:solidFill>
            <a:srgbClr val="1A2D7B"/>
          </a:solidFill>
          <a:ln w="9525" cap="flat" cmpd="sng">
            <a:solidFill>
              <a:srgbClr val="4A7EBB"/>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07" name="Google Shape;907;p103"/>
          <p:cNvSpPr txBox="1"/>
          <p:nvPr/>
        </p:nvSpPr>
        <p:spPr>
          <a:xfrm>
            <a:off x="3721100" y="3652838"/>
            <a:ext cx="4852988" cy="71596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600" b="1">
                <a:solidFill>
                  <a:schemeClr val="lt1"/>
                </a:solidFill>
                <a:latin typeface="Helvetica Neue"/>
                <a:ea typeface="Helvetica Neue"/>
                <a:cs typeface="Helvetica Neue"/>
                <a:sym typeface="Helvetica Neue"/>
              </a:rPr>
              <a:t>Some of our Instore Networks that could work</a:t>
            </a:r>
            <a:endParaRPr/>
          </a:p>
        </p:txBody>
      </p:sp>
      <p:sp>
        <p:nvSpPr>
          <p:cNvPr id="908" name="Google Shape;908;p103"/>
          <p:cNvSpPr txBox="1"/>
          <p:nvPr/>
        </p:nvSpPr>
        <p:spPr>
          <a:xfrm>
            <a:off x="3814763" y="6269038"/>
            <a:ext cx="4852987" cy="71596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a:solidFill>
                  <a:schemeClr val="lt1"/>
                </a:solidFill>
                <a:latin typeface="Gill Sans"/>
                <a:ea typeface="Gill Sans"/>
                <a:cs typeface="Gill Sans"/>
                <a:sym typeface="Gill Sans"/>
              </a:rPr>
              <a:t>MASSIVEMEDIA</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13"/>
        <p:cNvGrpSpPr/>
        <p:nvPr/>
      </p:nvGrpSpPr>
      <p:grpSpPr>
        <a:xfrm>
          <a:off x="0" y="0"/>
          <a:ext cx="0" cy="0"/>
          <a:chOff x="0" y="0"/>
          <a:chExt cx="0" cy="0"/>
        </a:xfrm>
      </p:grpSpPr>
      <p:sp>
        <p:nvSpPr>
          <p:cNvPr id="914" name="Google Shape;914;p104"/>
          <p:cNvSpPr txBox="1">
            <a:spLocks noGrp="1"/>
          </p:cNvSpPr>
          <p:nvPr>
            <p:ph type="title"/>
          </p:nvPr>
        </p:nvSpPr>
        <p:spPr>
          <a:xfrm>
            <a:off x="285750" y="908050"/>
            <a:ext cx="8312150" cy="44767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1600" b="1" i="0" u="none" strike="noStrike" cap="none">
                <a:solidFill>
                  <a:srgbClr val="595959"/>
                </a:solidFill>
                <a:latin typeface="Arial"/>
                <a:ea typeface="Arial"/>
                <a:cs typeface="Arial"/>
                <a:sym typeface="Arial"/>
              </a:rPr>
              <a:t>Ad-Murals Programs </a:t>
            </a:r>
            <a:endParaRPr/>
          </a:p>
        </p:txBody>
      </p:sp>
      <p:sp>
        <p:nvSpPr>
          <p:cNvPr id="915" name="Google Shape;915;p104"/>
          <p:cNvSpPr txBox="1">
            <a:spLocks noGrp="1"/>
          </p:cNvSpPr>
          <p:nvPr>
            <p:ph type="body" idx="1"/>
          </p:nvPr>
        </p:nvSpPr>
        <p:spPr>
          <a:xfrm>
            <a:off x="285750" y="1728788"/>
            <a:ext cx="5002213" cy="4824412"/>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en-US" sz="1400" b="0" i="0" u="none" strike="noStrike" cap="none">
                <a:solidFill>
                  <a:srgbClr val="606060"/>
                </a:solidFill>
                <a:latin typeface="Arial"/>
                <a:ea typeface="Arial"/>
                <a:cs typeface="Arial"/>
                <a:sym typeface="Arial"/>
              </a:rPr>
              <a:t>Ad-Murals advertising is a modern, unique way to reach consumers from a variety of target markets. As-Murals simply stated is a street level medium that reaches out to the  neighborhood at their level.  Our professional artists will recreate whatever art your agency can create from fine brand art renderings to simple copy. </a:t>
            </a:r>
            <a:endParaRPr/>
          </a:p>
          <a:p>
            <a:pPr marL="0" marR="0" lvl="0" indent="0" algn="l" rtl="0">
              <a:lnSpc>
                <a:spcPct val="95000"/>
              </a:lnSpc>
              <a:spcBef>
                <a:spcPts val="490"/>
              </a:spcBef>
              <a:spcAft>
                <a:spcPts val="0"/>
              </a:spcAft>
              <a:buNone/>
            </a:pPr>
            <a:endParaRPr sz="1400" b="0" i="0" u="none" strike="noStrike" cap="none">
              <a:solidFill>
                <a:srgbClr val="606060"/>
              </a:solidFill>
              <a:latin typeface="Arial"/>
              <a:ea typeface="Arial"/>
              <a:cs typeface="Arial"/>
              <a:sym typeface="Arial"/>
            </a:endParaRPr>
          </a:p>
          <a:p>
            <a:pPr marL="0" marR="0" lvl="0" indent="0" algn="l" rtl="0">
              <a:lnSpc>
                <a:spcPct val="95000"/>
              </a:lnSpc>
              <a:spcBef>
                <a:spcPts val="490"/>
              </a:spcBef>
              <a:spcAft>
                <a:spcPts val="0"/>
              </a:spcAft>
              <a:buNone/>
            </a:pPr>
            <a:r>
              <a:rPr lang="en-US" sz="1400" b="0" i="0" u="none" strike="noStrike" cap="none">
                <a:solidFill>
                  <a:srgbClr val="606060"/>
                </a:solidFill>
                <a:latin typeface="Arial"/>
                <a:ea typeface="Arial"/>
                <a:cs typeface="Arial"/>
                <a:sym typeface="Arial"/>
              </a:rPr>
              <a:t>Ad-Murals are a great alternative for unique showings in hard to target zip codes and demographics.   All Ad-Murals are paid partnerships along our extensive network of landlords.  Custom programs are easily put in place in some of the most remote areas and or specific zip codes. </a:t>
            </a:r>
            <a:endParaRPr/>
          </a:p>
          <a:p>
            <a:pPr marL="0" marR="0" lvl="0" indent="0" algn="l" rtl="0">
              <a:lnSpc>
                <a:spcPct val="95000"/>
              </a:lnSpc>
              <a:spcBef>
                <a:spcPts val="490"/>
              </a:spcBef>
              <a:spcAft>
                <a:spcPts val="0"/>
              </a:spcAft>
              <a:buNone/>
            </a:pPr>
            <a:endParaRPr sz="1400" b="0" i="0" u="none" strike="noStrike" cap="none">
              <a:solidFill>
                <a:srgbClr val="120B7C"/>
              </a:solidFill>
              <a:latin typeface="Arial"/>
              <a:ea typeface="Arial"/>
              <a:cs typeface="Arial"/>
              <a:sym typeface="Arial"/>
            </a:endParaRPr>
          </a:p>
          <a:p>
            <a:pPr marL="0" marR="0" lvl="0" indent="0" algn="l" rtl="0">
              <a:lnSpc>
                <a:spcPct val="95000"/>
              </a:lnSpc>
              <a:spcBef>
                <a:spcPts val="490"/>
              </a:spcBef>
              <a:spcAft>
                <a:spcPts val="0"/>
              </a:spcAft>
              <a:buNone/>
            </a:pPr>
            <a:endParaRPr sz="1400" b="0" i="0" u="none" strike="noStrike" cap="none">
              <a:solidFill>
                <a:srgbClr val="120B7C"/>
              </a:solidFill>
              <a:latin typeface="Arial"/>
              <a:ea typeface="Arial"/>
              <a:cs typeface="Arial"/>
              <a:sym typeface="Arial"/>
            </a:endParaRPr>
          </a:p>
          <a:p>
            <a:pPr marL="0" marR="0" lvl="0" indent="0" algn="l" rtl="0">
              <a:lnSpc>
                <a:spcPct val="95000"/>
              </a:lnSpc>
              <a:spcBef>
                <a:spcPts val="490"/>
              </a:spcBef>
              <a:spcAft>
                <a:spcPts val="0"/>
              </a:spcAft>
              <a:buNone/>
            </a:pPr>
            <a:r>
              <a:rPr lang="en-US" sz="1400" b="0" i="0" u="none" strike="noStrike" cap="none">
                <a:solidFill>
                  <a:srgbClr val="120B7C"/>
                </a:solidFill>
                <a:latin typeface="Arial"/>
                <a:ea typeface="Arial"/>
                <a:cs typeface="Arial"/>
                <a:sym typeface="Arial"/>
              </a:rPr>
              <a:t>  </a:t>
            </a:r>
            <a:endParaRPr/>
          </a:p>
          <a:p>
            <a:pPr marL="0" marR="0" lvl="0" indent="0" algn="l" rtl="0">
              <a:lnSpc>
                <a:spcPct val="95000"/>
              </a:lnSpc>
              <a:spcBef>
                <a:spcPts val="560"/>
              </a:spcBef>
              <a:spcAft>
                <a:spcPts val="0"/>
              </a:spcAft>
              <a:buNone/>
            </a:pPr>
            <a:endParaRPr sz="1600" b="0" i="1" u="none" strike="noStrike" cap="none">
              <a:solidFill>
                <a:srgbClr val="120B7C"/>
              </a:solidFill>
              <a:latin typeface="Arial"/>
              <a:ea typeface="Arial"/>
              <a:cs typeface="Arial"/>
              <a:sym typeface="Arial"/>
            </a:endParaRPr>
          </a:p>
        </p:txBody>
      </p:sp>
      <p:graphicFrame>
        <p:nvGraphicFramePr>
          <p:cNvPr id="916" name="Google Shape;916;p104"/>
          <p:cNvGraphicFramePr/>
          <p:nvPr/>
        </p:nvGraphicFramePr>
        <p:xfrm>
          <a:off x="195263" y="4943475"/>
          <a:ext cx="5200650" cy="1347800"/>
        </p:xfrm>
        <a:graphic>
          <a:graphicData uri="http://schemas.openxmlformats.org/drawingml/2006/table">
            <a:tbl>
              <a:tblPr>
                <a:noFill/>
                <a:tableStyleId>{A2807B3D-87B1-4A3F-B264-78C61CB739C1}</a:tableStyleId>
              </a:tblPr>
              <a:tblGrid>
                <a:gridCol w="5200650"/>
              </a:tblGrid>
              <a:tr h="1347800">
                <a:tc>
                  <a:txBody>
                    <a:bodyPr/>
                    <a:lstStyle/>
                    <a:p>
                      <a:pPr marL="0" marR="0" lvl="0" indent="0" algn="l" rtl="0">
                        <a:lnSpc>
                          <a:spcPct val="95000"/>
                        </a:lnSpc>
                        <a:spcBef>
                          <a:spcPts val="0"/>
                        </a:spcBef>
                        <a:spcAft>
                          <a:spcPts val="0"/>
                        </a:spcAft>
                        <a:buClr>
                          <a:srgbClr val="120B7C"/>
                        </a:buClr>
                        <a:buSzPts val="1400"/>
                        <a:buFont typeface="Noto Sans Symbols"/>
                        <a:buNone/>
                      </a:pPr>
                      <a:r>
                        <a:rPr lang="en-US" sz="1400" b="1" i="0" u="none" strike="noStrike" cap="none" dirty="0">
                          <a:solidFill>
                            <a:srgbClr val="606060"/>
                          </a:solidFill>
                          <a:latin typeface="Arial"/>
                          <a:ea typeface="Arial"/>
                          <a:cs typeface="Arial"/>
                          <a:sym typeface="Arial"/>
                        </a:rPr>
                        <a:t>Our program pricing ranges from </a:t>
                      </a:r>
                      <a:r>
                        <a:rPr lang="en-US" sz="1400" b="1" i="0" u="none" strike="noStrike" cap="none" dirty="0" smtClean="0">
                          <a:solidFill>
                            <a:srgbClr val="606060"/>
                          </a:solidFill>
                          <a:latin typeface="Arial"/>
                          <a:ea typeface="Arial"/>
                          <a:cs typeface="Arial"/>
                          <a:sym typeface="Arial"/>
                        </a:rPr>
                        <a:t>$’</a:t>
                      </a:r>
                      <a:r>
                        <a:rPr lang="en-US" sz="1400" b="1" i="0" u="none" strike="noStrike" cap="none" dirty="0" err="1" smtClean="0">
                          <a:solidFill>
                            <a:srgbClr val="606060"/>
                          </a:solidFill>
                          <a:latin typeface="Arial"/>
                          <a:ea typeface="Arial"/>
                          <a:cs typeface="Arial"/>
                          <a:sym typeface="Arial"/>
                        </a:rPr>
                        <a:t>s</a:t>
                      </a:r>
                      <a:r>
                        <a:rPr lang="en-US" sz="1400" b="1" i="0" u="none" strike="noStrike" cap="none" dirty="0" smtClean="0">
                          <a:solidFill>
                            <a:srgbClr val="606060"/>
                          </a:solidFill>
                          <a:latin typeface="Arial"/>
                          <a:ea typeface="Arial"/>
                          <a:cs typeface="Arial"/>
                          <a:sym typeface="Arial"/>
                        </a:rPr>
                        <a:t> </a:t>
                      </a:r>
                      <a:r>
                        <a:rPr lang="en-US" sz="1400" b="1" i="0" u="none" strike="noStrike" cap="none" dirty="0">
                          <a:solidFill>
                            <a:srgbClr val="606060"/>
                          </a:solidFill>
                          <a:latin typeface="Arial"/>
                          <a:ea typeface="Arial"/>
                          <a:cs typeface="Arial"/>
                          <a:sym typeface="Arial"/>
                        </a:rPr>
                        <a:t>up to about $</a:t>
                      </a:r>
                      <a:r>
                        <a:rPr lang="en-US" sz="1400" b="1" i="0" u="none" strike="noStrike" cap="none" dirty="0" smtClean="0">
                          <a:solidFill>
                            <a:srgbClr val="606060"/>
                          </a:solidFill>
                          <a:latin typeface="Arial"/>
                          <a:ea typeface="Arial"/>
                          <a:cs typeface="Arial"/>
                          <a:sym typeface="Arial"/>
                        </a:rPr>
                        <a:t>1’s </a:t>
                      </a:r>
                      <a:r>
                        <a:rPr lang="en-US" sz="1400" b="1" i="0" u="none" strike="noStrike" cap="none" dirty="0">
                          <a:solidFill>
                            <a:srgbClr val="606060"/>
                          </a:solidFill>
                          <a:latin typeface="Arial"/>
                          <a:ea typeface="Arial"/>
                          <a:cs typeface="Arial"/>
                          <a:sym typeface="Arial"/>
                        </a:rPr>
                        <a:t>per month for our Ad-Murals.   This range is caused by variations in space cost and detail or artwork.</a:t>
                      </a:r>
                      <a:r>
                        <a:rPr lang="en-US" sz="1400" b="1" i="0" u="none" strike="noStrike" cap="none" dirty="0">
                          <a:solidFill>
                            <a:srgbClr val="120B7C"/>
                          </a:solidFill>
                          <a:latin typeface="Arial"/>
                          <a:ea typeface="Arial"/>
                          <a:cs typeface="Arial"/>
                          <a:sym typeface="Arial"/>
                        </a:rPr>
                        <a:t>   </a:t>
                      </a:r>
                      <a:endParaRPr sz="1200" b="0" i="0" u="none" strike="noStrike" cap="none" dirty="0">
                        <a:solidFill>
                          <a:srgbClr val="120B7C"/>
                        </a:solidFill>
                        <a:latin typeface="Arial"/>
                        <a:ea typeface="Arial"/>
                        <a:cs typeface="Arial"/>
                        <a:sym typeface="Aria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pic>
        <p:nvPicPr>
          <p:cNvPr id="917" name="Google Shape;917;p104"/>
          <p:cNvPicPr preferRelativeResize="0"/>
          <p:nvPr/>
        </p:nvPicPr>
        <p:blipFill rotWithShape="1">
          <a:blip r:embed="rId3">
            <a:alphaModFix/>
          </a:blip>
          <a:srcRect/>
          <a:stretch/>
        </p:blipFill>
        <p:spPr>
          <a:xfrm>
            <a:off x="5810250" y="4092575"/>
            <a:ext cx="3038475" cy="2286000"/>
          </a:xfrm>
          <a:prstGeom prst="rect">
            <a:avLst/>
          </a:prstGeom>
          <a:noFill/>
          <a:ln w="28575" cap="flat" cmpd="sng">
            <a:solidFill>
              <a:srgbClr val="333399"/>
            </a:solidFill>
            <a:prstDash val="solid"/>
            <a:miter lim="800000"/>
            <a:headEnd type="none" w="sm" len="sm"/>
            <a:tailEnd type="none" w="sm" len="sm"/>
          </a:ln>
        </p:spPr>
      </p:pic>
      <p:pic>
        <p:nvPicPr>
          <p:cNvPr id="918" name="Google Shape;918;p104" descr="Mahou Mrual 1"/>
          <p:cNvPicPr preferRelativeResize="0"/>
          <p:nvPr/>
        </p:nvPicPr>
        <p:blipFill rotWithShape="1">
          <a:blip r:embed="rId4">
            <a:alphaModFix/>
          </a:blip>
          <a:srcRect/>
          <a:stretch/>
        </p:blipFill>
        <p:spPr>
          <a:xfrm>
            <a:off x="5822950" y="1487488"/>
            <a:ext cx="3060700" cy="2357437"/>
          </a:xfrm>
          <a:prstGeom prst="rect">
            <a:avLst/>
          </a:prstGeom>
          <a:noFill/>
          <a:ln w="28575" cap="flat" cmpd="sng">
            <a:solidFill>
              <a:srgbClr val="120B7C"/>
            </a:solidFill>
            <a:prstDash val="solid"/>
            <a:miter lim="800000"/>
            <a:headEnd type="none" w="sm" len="sm"/>
            <a:tailEnd type="none" w="sm" len="sm"/>
          </a:ln>
        </p:spPr>
      </p:pic>
      <p:sp>
        <p:nvSpPr>
          <p:cNvPr id="919" name="Google Shape;919;p104"/>
          <p:cNvSpPr/>
          <p:nvPr/>
        </p:nvSpPr>
        <p:spPr>
          <a:xfrm>
            <a:off x="6241256" y="450586"/>
            <a:ext cx="2606411" cy="321733"/>
          </a:xfrm>
          <a:prstGeom prst="rect">
            <a:avLst/>
          </a:prstGeom>
          <a:solidFill>
            <a:srgbClr val="2626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24"/>
        <p:cNvGrpSpPr/>
        <p:nvPr/>
      </p:nvGrpSpPr>
      <p:grpSpPr>
        <a:xfrm>
          <a:off x="0" y="0"/>
          <a:ext cx="0" cy="0"/>
          <a:chOff x="0" y="0"/>
          <a:chExt cx="0" cy="0"/>
        </a:xfrm>
      </p:grpSpPr>
      <p:sp>
        <p:nvSpPr>
          <p:cNvPr id="925" name="Google Shape;925;p105"/>
          <p:cNvSpPr txBox="1">
            <a:spLocks noGrp="1"/>
          </p:cNvSpPr>
          <p:nvPr>
            <p:ph type="title"/>
          </p:nvPr>
        </p:nvSpPr>
        <p:spPr>
          <a:xfrm>
            <a:off x="285750" y="908050"/>
            <a:ext cx="8312150" cy="44767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1600" b="1" i="0" u="none" strike="noStrike" cap="none">
                <a:solidFill>
                  <a:srgbClr val="0C0C0C"/>
                </a:solidFill>
                <a:latin typeface="Arial"/>
                <a:ea typeface="Arial"/>
                <a:cs typeface="Arial"/>
                <a:sym typeface="Arial"/>
              </a:rPr>
              <a:t>Bicycle Billboards</a:t>
            </a:r>
            <a:endParaRPr/>
          </a:p>
        </p:txBody>
      </p:sp>
      <p:sp>
        <p:nvSpPr>
          <p:cNvPr id="926" name="Google Shape;926;p105"/>
          <p:cNvSpPr txBox="1">
            <a:spLocks noGrp="1"/>
          </p:cNvSpPr>
          <p:nvPr>
            <p:ph type="body" idx="1"/>
          </p:nvPr>
        </p:nvSpPr>
        <p:spPr>
          <a:xfrm>
            <a:off x="285750" y="1765301"/>
            <a:ext cx="5006975" cy="3824287"/>
          </a:xfrm>
          <a:prstGeom prst="rect">
            <a:avLst/>
          </a:prstGeom>
          <a:noFill/>
          <a:ln>
            <a:noFill/>
          </a:ln>
        </p:spPr>
        <p:txBody>
          <a:bodyPr spcFirstLastPara="1" wrap="square" lIns="0" tIns="0" rIns="0" bIns="0" anchor="t" anchorCtr="0">
            <a:noAutofit/>
          </a:bodyPr>
          <a:lstStyle/>
          <a:p>
            <a:pPr marL="0" marR="0" lvl="0" indent="-76200" algn="l" rtl="0">
              <a:lnSpc>
                <a:spcPct val="95000"/>
              </a:lnSpc>
              <a:spcBef>
                <a:spcPts val="0"/>
              </a:spcBef>
              <a:spcAft>
                <a:spcPts val="0"/>
              </a:spcAft>
              <a:buClr>
                <a:srgbClr val="120B7C"/>
              </a:buClr>
              <a:buSzPts val="1200"/>
              <a:buFont typeface="Noto Sans Symbols"/>
              <a:buChar char="●"/>
            </a:pPr>
            <a:r>
              <a:rPr lang="en-US" sz="1200" b="0" i="0" u="none" strike="noStrike" cap="none">
                <a:solidFill>
                  <a:srgbClr val="0C0C0C"/>
                </a:solidFill>
                <a:latin typeface="Arial"/>
                <a:ea typeface="Arial"/>
                <a:cs typeface="Arial"/>
                <a:sym typeface="Arial"/>
              </a:rPr>
              <a:t>Massive builds buzz among Eco Savvy men and women via a  turn-key Street Level Marketing Campaign </a:t>
            </a:r>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0C0C0C"/>
              </a:solidFill>
              <a:latin typeface="Arial"/>
              <a:ea typeface="Arial"/>
              <a:cs typeface="Arial"/>
              <a:sym typeface="Arial"/>
            </a:endParaRPr>
          </a:p>
          <a:p>
            <a:pPr marL="0" marR="0" lvl="0" indent="-76200" algn="l" rtl="0">
              <a:lnSpc>
                <a:spcPct val="95000"/>
              </a:lnSpc>
              <a:spcBef>
                <a:spcPts val="0"/>
              </a:spcBef>
              <a:spcAft>
                <a:spcPts val="0"/>
              </a:spcAft>
              <a:buClr>
                <a:srgbClr val="120B7C"/>
              </a:buClr>
              <a:buSzPts val="1200"/>
              <a:buFont typeface="Noto Sans Symbols"/>
              <a:buChar char="●"/>
            </a:pPr>
            <a:r>
              <a:rPr lang="en-US" sz="1200" b="0" i="0" u="none" strike="noStrike" cap="none">
                <a:solidFill>
                  <a:srgbClr val="0C0C0C"/>
                </a:solidFill>
                <a:latin typeface="Arial"/>
                <a:ea typeface="Arial"/>
                <a:cs typeface="Arial"/>
                <a:sym typeface="Arial"/>
              </a:rPr>
              <a:t> Fun and outstanding ad pieces joined with bikes deliver a large Format message in a closeup and friendly manner.  </a:t>
            </a:r>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0C0C0C"/>
              </a:solidFill>
              <a:latin typeface="Arial"/>
              <a:ea typeface="Arial"/>
              <a:cs typeface="Arial"/>
              <a:sym typeface="Arial"/>
            </a:endParaRPr>
          </a:p>
          <a:p>
            <a:pPr marL="0" marR="0" lvl="0" indent="-76200" algn="l" rtl="0">
              <a:lnSpc>
                <a:spcPct val="95000"/>
              </a:lnSpc>
              <a:spcBef>
                <a:spcPts val="0"/>
              </a:spcBef>
              <a:spcAft>
                <a:spcPts val="0"/>
              </a:spcAft>
              <a:buClr>
                <a:srgbClr val="120B7C"/>
              </a:buClr>
              <a:buSzPts val="1200"/>
              <a:buFont typeface="Noto Sans Symbols"/>
              <a:buChar char="●"/>
            </a:pPr>
            <a:r>
              <a:rPr lang="en-US" sz="1200" b="0" i="0" u="none" strike="noStrike" cap="none">
                <a:solidFill>
                  <a:srgbClr val="0C0C0C"/>
                </a:solidFill>
                <a:latin typeface="Arial"/>
                <a:ea typeface="Arial"/>
                <a:cs typeface="Arial"/>
                <a:sym typeface="Arial"/>
              </a:rPr>
              <a:t> Experts strategically route the bikers in high traffic locations confirmed </a:t>
            </a:r>
            <a:endParaRPr/>
          </a:p>
          <a:p>
            <a:pPr marL="0" marR="0" lvl="0" indent="0" algn="l" rtl="0">
              <a:lnSpc>
                <a:spcPct val="95000"/>
              </a:lnSpc>
              <a:spcBef>
                <a:spcPts val="0"/>
              </a:spcBef>
              <a:spcAft>
                <a:spcPts val="0"/>
              </a:spcAft>
              <a:buClr>
                <a:srgbClr val="120B7C"/>
              </a:buClr>
              <a:buSzPts val="1200"/>
              <a:buFont typeface="Noto Sans Symbols"/>
              <a:buNone/>
            </a:pPr>
            <a:r>
              <a:rPr lang="en-US" sz="1200" b="0" i="0" u="none" strike="noStrike" cap="none">
                <a:solidFill>
                  <a:srgbClr val="0C0C0C"/>
                </a:solidFill>
                <a:latin typeface="Arial"/>
                <a:ea typeface="Arial"/>
                <a:cs typeface="Arial"/>
                <a:sym typeface="Arial"/>
              </a:rPr>
              <a:t>  by the client guaranteed to make a good impression</a:t>
            </a:r>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0C0C0C"/>
              </a:solidFill>
              <a:latin typeface="Arial"/>
              <a:ea typeface="Arial"/>
              <a:cs typeface="Arial"/>
              <a:sym typeface="Arial"/>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0C0C0C"/>
              </a:solidFill>
              <a:latin typeface="Arial"/>
              <a:ea typeface="Arial"/>
              <a:cs typeface="Arial"/>
              <a:sym typeface="Arial"/>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0C0C0C"/>
              </a:solidFill>
              <a:latin typeface="Arial"/>
              <a:ea typeface="Arial"/>
              <a:cs typeface="Arial"/>
              <a:sym typeface="Arial"/>
            </a:endParaRPr>
          </a:p>
          <a:p>
            <a:pPr marL="0" marR="0" lvl="0" indent="-76200" algn="l" rtl="0">
              <a:lnSpc>
                <a:spcPct val="95000"/>
              </a:lnSpc>
              <a:spcBef>
                <a:spcPts val="0"/>
              </a:spcBef>
              <a:spcAft>
                <a:spcPts val="0"/>
              </a:spcAft>
              <a:buClr>
                <a:srgbClr val="120B7C"/>
              </a:buClr>
              <a:buSzPts val="1200"/>
              <a:buFont typeface="Noto Sans Symbols"/>
              <a:buChar char="•"/>
            </a:pPr>
            <a:r>
              <a:rPr lang="en-US" sz="1200" b="0" i="0" u="none" strike="noStrike" cap="none">
                <a:solidFill>
                  <a:srgbClr val="0C0C0C"/>
                </a:solidFill>
                <a:latin typeface="Arial"/>
                <a:ea typeface="Arial"/>
                <a:cs typeface="Arial"/>
                <a:sym typeface="Arial"/>
              </a:rPr>
              <a:t> Average size 43’ x 34’</a:t>
            </a:r>
            <a:endParaRPr/>
          </a:p>
          <a:p>
            <a:pPr marL="0" marR="0" lvl="0" indent="-76200" algn="l" rtl="0">
              <a:lnSpc>
                <a:spcPct val="95000"/>
              </a:lnSpc>
              <a:spcBef>
                <a:spcPts val="0"/>
              </a:spcBef>
              <a:spcAft>
                <a:spcPts val="0"/>
              </a:spcAft>
              <a:buClr>
                <a:srgbClr val="120B7C"/>
              </a:buClr>
              <a:buSzPts val="1200"/>
              <a:buFont typeface="Noto Sans Symbols"/>
              <a:buChar char="•"/>
            </a:pPr>
            <a:r>
              <a:rPr lang="en-US" sz="1200" b="0" i="0" u="none" strike="noStrike" cap="none">
                <a:solidFill>
                  <a:srgbClr val="0C0C0C"/>
                </a:solidFill>
                <a:latin typeface="Arial"/>
                <a:ea typeface="Arial"/>
                <a:cs typeface="Arial"/>
                <a:sym typeface="Arial"/>
              </a:rPr>
              <a:t>Minimum Program 3 units</a:t>
            </a:r>
            <a:endParaRPr/>
          </a:p>
          <a:p>
            <a:pPr marL="0" marR="0" lvl="0" indent="-76200" algn="l" rtl="0">
              <a:lnSpc>
                <a:spcPct val="95000"/>
              </a:lnSpc>
              <a:spcBef>
                <a:spcPts val="0"/>
              </a:spcBef>
              <a:spcAft>
                <a:spcPts val="0"/>
              </a:spcAft>
              <a:buClr>
                <a:srgbClr val="120B7C"/>
              </a:buClr>
              <a:buSzPts val="1200"/>
              <a:buFont typeface="Noto Sans Symbols"/>
              <a:buChar char="•"/>
            </a:pPr>
            <a:r>
              <a:rPr lang="en-US" sz="1200" b="0" i="0" u="none" strike="noStrike" cap="none">
                <a:solidFill>
                  <a:srgbClr val="0C0C0C"/>
                </a:solidFill>
                <a:latin typeface="Arial"/>
                <a:ea typeface="Arial"/>
                <a:cs typeface="Arial"/>
                <a:sym typeface="Arial"/>
              </a:rPr>
              <a:t>8 hour days</a:t>
            </a:r>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0C0C0C"/>
              </a:solidFill>
              <a:latin typeface="Arial"/>
              <a:ea typeface="Arial"/>
              <a:cs typeface="Arial"/>
              <a:sym typeface="Arial"/>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0C0C0C"/>
              </a:solidFill>
              <a:latin typeface="Arial"/>
              <a:ea typeface="Arial"/>
              <a:cs typeface="Arial"/>
              <a:sym typeface="Arial"/>
            </a:endParaRPr>
          </a:p>
        </p:txBody>
      </p:sp>
      <p:sp>
        <p:nvSpPr>
          <p:cNvPr id="927" name="Google Shape;927;p105"/>
          <p:cNvSpPr/>
          <p:nvPr/>
        </p:nvSpPr>
        <p:spPr>
          <a:xfrm>
            <a:off x="1047750" y="2603500"/>
            <a:ext cx="6103938" cy="323850"/>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None/>
            </a:pPr>
            <a:r>
              <a:rPr lang="en-US" sz="1600">
                <a:solidFill>
                  <a:srgbClr val="120B7C"/>
                </a:solidFill>
                <a:latin typeface="Arial"/>
                <a:ea typeface="Arial"/>
                <a:cs typeface="Arial"/>
                <a:sym typeface="Arial"/>
              </a:rPr>
              <a:t>	</a:t>
            </a:r>
            <a:endParaRPr/>
          </a:p>
        </p:txBody>
      </p:sp>
      <p:sp>
        <p:nvSpPr>
          <p:cNvPr id="928" name="Google Shape;928;p105"/>
          <p:cNvSpPr txBox="1"/>
          <p:nvPr/>
        </p:nvSpPr>
        <p:spPr>
          <a:xfrm>
            <a:off x="435968" y="4529931"/>
            <a:ext cx="5029200" cy="6111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i="1">
              <a:solidFill>
                <a:srgbClr val="120B7C"/>
              </a:solidFill>
              <a:latin typeface="Arial"/>
              <a:ea typeface="Arial"/>
              <a:cs typeface="Arial"/>
              <a:sym typeface="Arial"/>
            </a:endParaRPr>
          </a:p>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929" name="Google Shape;929;p105" descr="PoweradeChalk 9.jpg"/>
          <p:cNvPicPr preferRelativeResize="0"/>
          <p:nvPr/>
        </p:nvPicPr>
        <p:blipFill rotWithShape="1">
          <a:blip r:embed="rId3">
            <a:alphaModFix/>
          </a:blip>
          <a:srcRect/>
          <a:stretch/>
        </p:blipFill>
        <p:spPr>
          <a:xfrm>
            <a:off x="0" y="5589588"/>
            <a:ext cx="1971675" cy="1122362"/>
          </a:xfrm>
          <a:prstGeom prst="rect">
            <a:avLst/>
          </a:prstGeom>
          <a:noFill/>
          <a:ln>
            <a:noFill/>
          </a:ln>
        </p:spPr>
      </p:pic>
      <p:pic>
        <p:nvPicPr>
          <p:cNvPr id="930" name="Google Shape;930;p105" descr="mob_001"/>
          <p:cNvPicPr preferRelativeResize="0"/>
          <p:nvPr/>
        </p:nvPicPr>
        <p:blipFill rotWithShape="1">
          <a:blip r:embed="rId4">
            <a:alphaModFix/>
          </a:blip>
          <a:srcRect/>
          <a:stretch/>
        </p:blipFill>
        <p:spPr>
          <a:xfrm>
            <a:off x="5465168" y="1811337"/>
            <a:ext cx="2929532" cy="2232025"/>
          </a:xfrm>
          <a:prstGeom prst="rect">
            <a:avLst/>
          </a:prstGeom>
          <a:noFill/>
          <a:ln>
            <a:noFill/>
          </a:ln>
        </p:spPr>
      </p:pic>
      <p:pic>
        <p:nvPicPr>
          <p:cNvPr id="931" name="Google Shape;931;p105"/>
          <p:cNvPicPr preferRelativeResize="0"/>
          <p:nvPr/>
        </p:nvPicPr>
        <p:blipFill rotWithShape="1">
          <a:blip r:embed="rId5">
            <a:alphaModFix/>
          </a:blip>
          <a:srcRect/>
          <a:stretch/>
        </p:blipFill>
        <p:spPr>
          <a:xfrm>
            <a:off x="5477774" y="4146017"/>
            <a:ext cx="2915528" cy="1117304"/>
          </a:xfrm>
          <a:prstGeom prst="rect">
            <a:avLst/>
          </a:prstGeom>
          <a:noFill/>
          <a:ln>
            <a:noFill/>
          </a:ln>
        </p:spPr>
      </p:pic>
      <p:sp>
        <p:nvSpPr>
          <p:cNvPr id="932" name="Google Shape;932;p105"/>
          <p:cNvSpPr/>
          <p:nvPr/>
        </p:nvSpPr>
        <p:spPr>
          <a:xfrm>
            <a:off x="6241256" y="450586"/>
            <a:ext cx="2606411" cy="321733"/>
          </a:xfrm>
          <a:prstGeom prst="rect">
            <a:avLst/>
          </a:prstGeom>
          <a:solidFill>
            <a:srgbClr val="2626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37"/>
        <p:cNvGrpSpPr/>
        <p:nvPr/>
      </p:nvGrpSpPr>
      <p:grpSpPr>
        <a:xfrm>
          <a:off x="0" y="0"/>
          <a:ext cx="0" cy="0"/>
          <a:chOff x="0" y="0"/>
          <a:chExt cx="0" cy="0"/>
        </a:xfrm>
      </p:grpSpPr>
      <p:sp>
        <p:nvSpPr>
          <p:cNvPr id="938" name="Google Shape;938;p106"/>
          <p:cNvSpPr txBox="1">
            <a:spLocks noGrp="1"/>
          </p:cNvSpPr>
          <p:nvPr>
            <p:ph type="title"/>
          </p:nvPr>
        </p:nvSpPr>
        <p:spPr>
          <a:xfrm>
            <a:off x="285750" y="908050"/>
            <a:ext cx="8312150" cy="44767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2000" b="1" i="0" u="none" strike="noStrike" cap="none">
                <a:solidFill>
                  <a:srgbClr val="3F3F3F"/>
                </a:solidFill>
                <a:latin typeface="Arial"/>
                <a:ea typeface="Arial"/>
                <a:cs typeface="Arial"/>
                <a:sym typeface="Arial"/>
              </a:rPr>
              <a:t>FLOGOS</a:t>
            </a:r>
            <a:endParaRPr/>
          </a:p>
        </p:txBody>
      </p:sp>
      <p:sp>
        <p:nvSpPr>
          <p:cNvPr id="939" name="Google Shape;939;p106"/>
          <p:cNvSpPr/>
          <p:nvPr/>
        </p:nvSpPr>
        <p:spPr>
          <a:xfrm>
            <a:off x="1047750" y="2603500"/>
            <a:ext cx="6103938" cy="323850"/>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None/>
            </a:pPr>
            <a:r>
              <a:rPr lang="en-US" sz="1600">
                <a:solidFill>
                  <a:srgbClr val="120B7C"/>
                </a:solidFill>
                <a:latin typeface="Arial"/>
                <a:ea typeface="Arial"/>
                <a:cs typeface="Arial"/>
                <a:sym typeface="Arial"/>
              </a:rPr>
              <a:t>	</a:t>
            </a:r>
            <a:endParaRPr/>
          </a:p>
        </p:txBody>
      </p:sp>
      <p:sp>
        <p:nvSpPr>
          <p:cNvPr id="940" name="Google Shape;940;p106"/>
          <p:cNvSpPr/>
          <p:nvPr/>
        </p:nvSpPr>
        <p:spPr>
          <a:xfrm>
            <a:off x="345400" y="1911002"/>
            <a:ext cx="4572000" cy="25545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Massivemedia will a provide a custom Flogo Program for 1-3 days in any market of your Choice The flogos will run for 8 -10 hours per day.</a:t>
            </a:r>
            <a:endParaRPr/>
          </a:p>
          <a:p>
            <a:pPr marL="0" marR="0" lvl="0" indent="0" algn="l" rtl="0">
              <a:spcBef>
                <a:spcPts val="0"/>
              </a:spcBef>
              <a:spcAft>
                <a:spcPts val="0"/>
              </a:spcAft>
              <a:buNone/>
            </a:pPr>
            <a:endParaRPr sz="1400">
              <a:solidFill>
                <a:schemeClr val="dk1"/>
              </a:solidFill>
              <a:latin typeface="Arial"/>
              <a:ea typeface="Arial"/>
              <a:cs typeface="Arial"/>
              <a:sym typeface="Arial"/>
            </a:endParaRPr>
          </a:p>
          <a:p>
            <a:pPr marL="0" marR="0" lvl="0" indent="0" algn="l" rtl="0">
              <a:spcBef>
                <a:spcPts val="0"/>
              </a:spcBef>
              <a:spcAft>
                <a:spcPts val="0"/>
              </a:spcAft>
              <a:buNone/>
            </a:pPr>
            <a:r>
              <a:rPr lang="en-US" sz="1400">
                <a:solidFill>
                  <a:schemeClr val="dk1"/>
                </a:solidFill>
                <a:latin typeface="Arial"/>
                <a:ea typeface="Arial"/>
                <a:cs typeface="Arial"/>
                <a:sym typeface="Arial"/>
              </a:rPr>
              <a:t>Different package pricing can be available.</a:t>
            </a:r>
            <a:endParaRPr/>
          </a:p>
          <a:p>
            <a:pPr marL="0" marR="0" lvl="0" indent="0" algn="l" rtl="0">
              <a:spcBef>
                <a:spcPts val="0"/>
              </a:spcBef>
              <a:spcAft>
                <a:spcPts val="0"/>
              </a:spcAft>
              <a:buNone/>
            </a:pPr>
            <a:endParaRPr sz="1400">
              <a:solidFill>
                <a:schemeClr val="dk1"/>
              </a:solidFill>
              <a:latin typeface="Arial"/>
              <a:ea typeface="Arial"/>
              <a:cs typeface="Arial"/>
              <a:sym typeface="Arial"/>
            </a:endParaRPr>
          </a:p>
          <a:p>
            <a:pPr marL="0" marR="0" lvl="0" indent="0" algn="l" rtl="0">
              <a:spcBef>
                <a:spcPts val="0"/>
              </a:spcBef>
              <a:spcAft>
                <a:spcPts val="0"/>
              </a:spcAft>
              <a:buNone/>
            </a:pPr>
            <a:endParaRPr sz="1200" b="1">
              <a:solidFill>
                <a:schemeClr val="dk1"/>
              </a:solidFill>
              <a:latin typeface="Arial"/>
              <a:ea typeface="Arial"/>
              <a:cs typeface="Arial"/>
              <a:sym typeface="Arial"/>
            </a:endParaRPr>
          </a:p>
          <a:p>
            <a:pPr marL="0" marR="0" lvl="0" indent="0" algn="l" rtl="0">
              <a:spcBef>
                <a:spcPts val="0"/>
              </a:spcBef>
              <a:spcAft>
                <a:spcPts val="0"/>
              </a:spcAft>
              <a:buNone/>
            </a:pPr>
            <a:endParaRPr sz="1200">
              <a:solidFill>
                <a:schemeClr val="dk1"/>
              </a:solidFill>
              <a:latin typeface="Arial"/>
              <a:ea typeface="Arial"/>
              <a:cs typeface="Arial"/>
              <a:sym typeface="Arial"/>
            </a:endParaRPr>
          </a:p>
        </p:txBody>
      </p:sp>
      <p:pic>
        <p:nvPicPr>
          <p:cNvPr id="941" name="Google Shape;941;p106"/>
          <p:cNvPicPr preferRelativeResize="0"/>
          <p:nvPr/>
        </p:nvPicPr>
        <p:blipFill rotWithShape="1">
          <a:blip r:embed="rId3">
            <a:alphaModFix/>
          </a:blip>
          <a:srcRect/>
          <a:stretch/>
        </p:blipFill>
        <p:spPr>
          <a:xfrm>
            <a:off x="5776938" y="1486968"/>
            <a:ext cx="3013198" cy="2005672"/>
          </a:xfrm>
          <a:prstGeom prst="rect">
            <a:avLst/>
          </a:prstGeom>
          <a:noFill/>
          <a:ln>
            <a:noFill/>
          </a:ln>
        </p:spPr>
      </p:pic>
      <p:pic>
        <p:nvPicPr>
          <p:cNvPr id="942" name="Google Shape;942;p106"/>
          <p:cNvPicPr preferRelativeResize="0"/>
          <p:nvPr/>
        </p:nvPicPr>
        <p:blipFill rotWithShape="1">
          <a:blip r:embed="rId4">
            <a:alphaModFix/>
          </a:blip>
          <a:srcRect/>
          <a:stretch/>
        </p:blipFill>
        <p:spPr>
          <a:xfrm>
            <a:off x="6936653" y="3618047"/>
            <a:ext cx="1852612" cy="2489200"/>
          </a:xfrm>
          <a:prstGeom prst="rect">
            <a:avLst/>
          </a:prstGeom>
          <a:noFill/>
          <a:ln>
            <a:noFill/>
          </a:ln>
        </p:spPr>
      </p:pic>
      <p:grpSp>
        <p:nvGrpSpPr>
          <p:cNvPr id="943" name="Google Shape;943;p106"/>
          <p:cNvGrpSpPr/>
          <p:nvPr/>
        </p:nvGrpSpPr>
        <p:grpSpPr>
          <a:xfrm>
            <a:off x="0" y="6146800"/>
            <a:ext cx="9144000" cy="838200"/>
            <a:chOff x="0" y="6146800"/>
            <a:chExt cx="9144000" cy="838200"/>
          </a:xfrm>
        </p:grpSpPr>
        <p:sp>
          <p:nvSpPr>
            <p:cNvPr id="944" name="Google Shape;944;p106"/>
            <p:cNvSpPr/>
            <p:nvPr/>
          </p:nvSpPr>
          <p:spPr>
            <a:xfrm>
              <a:off x="0" y="6146800"/>
              <a:ext cx="9144000" cy="762000"/>
            </a:xfrm>
            <a:prstGeom prst="rect">
              <a:avLst/>
            </a:prstGeom>
            <a:solidFill>
              <a:srgbClr val="1A2D7B"/>
            </a:solidFill>
            <a:ln w="9525" cap="flat" cmpd="sng">
              <a:solidFill>
                <a:srgbClr val="4A7EBB"/>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45" name="Google Shape;945;p106"/>
            <p:cNvSpPr txBox="1"/>
            <p:nvPr/>
          </p:nvSpPr>
          <p:spPr>
            <a:xfrm>
              <a:off x="3814763" y="6269038"/>
              <a:ext cx="4852987" cy="71596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a:solidFill>
                    <a:schemeClr val="lt1"/>
                  </a:solidFill>
                  <a:latin typeface="Gill Sans"/>
                  <a:ea typeface="Gill Sans"/>
                  <a:cs typeface="Gill Sans"/>
                  <a:sym typeface="Gill Sans"/>
                </a:rPr>
                <a:t>MASSIVEMEDIA</a:t>
              </a:r>
              <a:endParaRPr/>
            </a:p>
          </p:txBody>
        </p:sp>
      </p:grpSp>
      <p:sp>
        <p:nvSpPr>
          <p:cNvPr id="946" name="Google Shape;946;p106"/>
          <p:cNvSpPr/>
          <p:nvPr/>
        </p:nvSpPr>
        <p:spPr>
          <a:xfrm>
            <a:off x="6241256" y="450586"/>
            <a:ext cx="2606411" cy="321733"/>
          </a:xfrm>
          <a:prstGeom prst="rect">
            <a:avLst/>
          </a:prstGeom>
          <a:solidFill>
            <a:srgbClr val="2626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51"/>
        <p:cNvGrpSpPr/>
        <p:nvPr/>
      </p:nvGrpSpPr>
      <p:grpSpPr>
        <a:xfrm>
          <a:off x="0" y="0"/>
          <a:ext cx="0" cy="0"/>
          <a:chOff x="0" y="0"/>
          <a:chExt cx="0" cy="0"/>
        </a:xfrm>
      </p:grpSpPr>
      <p:sp>
        <p:nvSpPr>
          <p:cNvPr id="952" name="Google Shape;952;p107"/>
          <p:cNvSpPr txBox="1">
            <a:spLocks noGrp="1"/>
          </p:cNvSpPr>
          <p:nvPr>
            <p:ph type="title"/>
          </p:nvPr>
        </p:nvSpPr>
        <p:spPr>
          <a:xfrm>
            <a:off x="285750" y="908050"/>
            <a:ext cx="8312150" cy="44767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1600" b="1" i="0" u="none" strike="noStrike" cap="none">
                <a:solidFill>
                  <a:srgbClr val="3F3F3F"/>
                </a:solidFill>
                <a:latin typeface="Arial"/>
                <a:ea typeface="Arial"/>
                <a:cs typeface="Arial"/>
                <a:sym typeface="Arial"/>
              </a:rPr>
              <a:t>Coffee Jet Pack teams</a:t>
            </a:r>
            <a:endParaRPr/>
          </a:p>
        </p:txBody>
      </p:sp>
      <p:sp>
        <p:nvSpPr>
          <p:cNvPr id="953" name="Google Shape;953;p107"/>
          <p:cNvSpPr txBox="1">
            <a:spLocks noGrp="1"/>
          </p:cNvSpPr>
          <p:nvPr>
            <p:ph type="body" idx="1"/>
          </p:nvPr>
        </p:nvSpPr>
        <p:spPr>
          <a:xfrm>
            <a:off x="296863" y="1573213"/>
            <a:ext cx="5006975" cy="3824287"/>
          </a:xfrm>
          <a:prstGeom prst="rect">
            <a:avLst/>
          </a:prstGeom>
          <a:noFill/>
          <a:ln>
            <a:noFill/>
          </a:ln>
        </p:spPr>
        <p:txBody>
          <a:bodyPr spcFirstLastPara="1" wrap="square" lIns="0" tIns="0" rIns="0" bIns="0" anchor="t" anchorCtr="0">
            <a:noAutofit/>
          </a:bodyPr>
          <a:lstStyle/>
          <a:p>
            <a:pPr marL="0" marR="0" lvl="0" indent="-76200" algn="l" rtl="0">
              <a:lnSpc>
                <a:spcPct val="95000"/>
              </a:lnSpc>
              <a:spcBef>
                <a:spcPts val="0"/>
              </a:spcBef>
              <a:spcAft>
                <a:spcPts val="0"/>
              </a:spcAft>
              <a:buClr>
                <a:srgbClr val="7F7F7F"/>
              </a:buClr>
              <a:buSzPts val="1200"/>
              <a:buFont typeface="Noto Sans Symbols"/>
              <a:buChar char="●"/>
            </a:pPr>
            <a:r>
              <a:rPr lang="en-US" sz="1200" b="0" i="0" u="none" strike="noStrike" cap="none">
                <a:solidFill>
                  <a:srgbClr val="7F7F7F"/>
                </a:solidFill>
                <a:latin typeface="Arial"/>
                <a:ea typeface="Arial"/>
                <a:cs typeface="Arial"/>
                <a:sym typeface="Arial"/>
              </a:rPr>
              <a:t> </a:t>
            </a:r>
            <a:r>
              <a:rPr lang="en-US" sz="1200" b="0" i="0" u="none" strike="noStrike" cap="none">
                <a:solidFill>
                  <a:srgbClr val="3F3F3F"/>
                </a:solidFill>
                <a:latin typeface="Arial"/>
                <a:ea typeface="Arial"/>
                <a:cs typeface="Arial"/>
                <a:sym typeface="Arial"/>
              </a:rPr>
              <a:t>Massivemedia builds  Buzz among style-savvy travelers via a  turn-key Marketing Campaign </a:t>
            </a:r>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3F3F3F"/>
              </a:solidFill>
              <a:latin typeface="Arial"/>
              <a:ea typeface="Arial"/>
              <a:cs typeface="Arial"/>
              <a:sym typeface="Arial"/>
            </a:endParaRPr>
          </a:p>
          <a:p>
            <a:pPr marL="0" marR="0" lvl="0" indent="-76200" algn="l" rtl="0">
              <a:lnSpc>
                <a:spcPct val="95000"/>
              </a:lnSpc>
              <a:spcBef>
                <a:spcPts val="0"/>
              </a:spcBef>
              <a:spcAft>
                <a:spcPts val="0"/>
              </a:spcAft>
              <a:buClr>
                <a:srgbClr val="3F3F3F"/>
              </a:buClr>
              <a:buSzPts val="1200"/>
              <a:buFont typeface="Noto Sans Symbols"/>
              <a:buChar char="●"/>
            </a:pPr>
            <a:r>
              <a:rPr lang="en-US" sz="1200" b="0" i="0" u="none" strike="noStrike" cap="none">
                <a:solidFill>
                  <a:srgbClr val="3F3F3F"/>
                </a:solidFill>
                <a:latin typeface="Arial"/>
                <a:ea typeface="Arial"/>
                <a:cs typeface="Arial"/>
                <a:sym typeface="Arial"/>
              </a:rPr>
              <a:t> Street team experts carry your message to event hotspots for an </a:t>
            </a:r>
            <a:endParaRPr/>
          </a:p>
          <a:p>
            <a:pPr marL="0" marR="0" lvl="0" indent="0" algn="l" rtl="0">
              <a:lnSpc>
                <a:spcPct val="95000"/>
              </a:lnSpc>
              <a:spcBef>
                <a:spcPts val="0"/>
              </a:spcBef>
              <a:spcAft>
                <a:spcPts val="0"/>
              </a:spcAft>
              <a:buClr>
                <a:srgbClr val="3F3F3F"/>
              </a:buClr>
              <a:buSzPts val="1200"/>
              <a:buFont typeface="Noto Sans Symbols"/>
              <a:buNone/>
            </a:pPr>
            <a:r>
              <a:rPr lang="en-US" sz="1200" b="0" i="0" u="none" strike="noStrike" cap="none">
                <a:solidFill>
                  <a:srgbClr val="3F3F3F"/>
                </a:solidFill>
                <a:latin typeface="Arial"/>
                <a:ea typeface="Arial"/>
                <a:cs typeface="Arial"/>
                <a:sym typeface="Arial"/>
              </a:rPr>
              <a:t>  	exciting 3 day experience</a:t>
            </a:r>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3F3F3F"/>
              </a:solidFill>
              <a:latin typeface="Arial"/>
              <a:ea typeface="Arial"/>
              <a:cs typeface="Arial"/>
              <a:sym typeface="Arial"/>
            </a:endParaRPr>
          </a:p>
          <a:p>
            <a:pPr marL="0" marR="0" lvl="0" indent="-76200" algn="l" rtl="0">
              <a:lnSpc>
                <a:spcPct val="95000"/>
              </a:lnSpc>
              <a:spcBef>
                <a:spcPts val="0"/>
              </a:spcBef>
              <a:spcAft>
                <a:spcPts val="0"/>
              </a:spcAft>
              <a:buClr>
                <a:srgbClr val="3F3F3F"/>
              </a:buClr>
              <a:buSzPts val="1200"/>
              <a:buFont typeface="Noto Sans Symbols"/>
              <a:buChar char="●"/>
            </a:pPr>
            <a:r>
              <a:rPr lang="en-US" sz="1200" b="0" i="0" u="none" strike="noStrike" cap="none">
                <a:solidFill>
                  <a:srgbClr val="3F3F3F"/>
                </a:solidFill>
                <a:latin typeface="Arial"/>
                <a:ea typeface="Arial"/>
                <a:cs typeface="Arial"/>
                <a:sym typeface="Arial"/>
              </a:rPr>
              <a:t> Experts strategically placed in high traffic locations of venues confirmed  by the client intercepting and dialoging with the target </a:t>
            </a:r>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3F3F3F"/>
              </a:solidFill>
              <a:latin typeface="Arial"/>
              <a:ea typeface="Arial"/>
              <a:cs typeface="Arial"/>
              <a:sym typeface="Arial"/>
            </a:endParaRPr>
          </a:p>
          <a:p>
            <a:pPr marL="0" marR="0" lvl="0" indent="0" algn="l" rtl="0">
              <a:lnSpc>
                <a:spcPct val="95000"/>
              </a:lnSpc>
              <a:spcBef>
                <a:spcPts val="0"/>
              </a:spcBef>
              <a:spcAft>
                <a:spcPts val="0"/>
              </a:spcAft>
              <a:buClr>
                <a:srgbClr val="3F3F3F"/>
              </a:buClr>
              <a:buSzPts val="1200"/>
              <a:buFont typeface="Noto Sans Symbols"/>
              <a:buNone/>
            </a:pPr>
            <a:r>
              <a:rPr lang="en-US" sz="1200" b="0" i="0" u="none" strike="noStrike" cap="none">
                <a:solidFill>
                  <a:srgbClr val="3F3F3F"/>
                </a:solidFill>
                <a:latin typeface="Arial"/>
                <a:ea typeface="Arial"/>
                <a:cs typeface="Arial"/>
                <a:sym typeface="Arial"/>
              </a:rPr>
              <a:t>The program includes:</a:t>
            </a:r>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3F3F3F"/>
              </a:solidFill>
              <a:latin typeface="Arial"/>
              <a:ea typeface="Arial"/>
              <a:cs typeface="Arial"/>
              <a:sym typeface="Arial"/>
            </a:endParaRPr>
          </a:p>
          <a:p>
            <a:pPr marL="0" marR="0" lvl="0" indent="-76200" algn="l" rtl="0">
              <a:lnSpc>
                <a:spcPct val="95000"/>
              </a:lnSpc>
              <a:spcBef>
                <a:spcPts val="0"/>
              </a:spcBef>
              <a:spcAft>
                <a:spcPts val="0"/>
              </a:spcAft>
              <a:buClr>
                <a:srgbClr val="3F3F3F"/>
              </a:buClr>
              <a:buSzPts val="1200"/>
              <a:buFont typeface="Noto Sans Symbols"/>
              <a:buChar char="•"/>
            </a:pPr>
            <a:r>
              <a:rPr lang="en-US" sz="1200" b="0" i="0" u="none" strike="noStrike" cap="none">
                <a:solidFill>
                  <a:srgbClr val="3F3F3F"/>
                </a:solidFill>
                <a:latin typeface="Arial"/>
                <a:ea typeface="Arial"/>
                <a:cs typeface="Arial"/>
                <a:sym typeface="Arial"/>
              </a:rPr>
              <a:t>1 team of 4 staff at locations confirmed by the client for 3 days</a:t>
            </a:r>
            <a:endParaRPr/>
          </a:p>
          <a:p>
            <a:pPr marL="0" marR="0" lvl="0" indent="-76200" algn="l" rtl="0">
              <a:lnSpc>
                <a:spcPct val="95000"/>
              </a:lnSpc>
              <a:spcBef>
                <a:spcPts val="0"/>
              </a:spcBef>
              <a:spcAft>
                <a:spcPts val="0"/>
              </a:spcAft>
              <a:buClr>
                <a:srgbClr val="3F3F3F"/>
              </a:buClr>
              <a:buSzPts val="1200"/>
              <a:buFont typeface="Noto Sans Symbols"/>
              <a:buChar char="•"/>
            </a:pPr>
            <a:r>
              <a:rPr lang="en-US" sz="1200" b="0" i="0" u="none" strike="noStrike" cap="none">
                <a:solidFill>
                  <a:srgbClr val="3F3F3F"/>
                </a:solidFill>
                <a:latin typeface="Arial"/>
                <a:ea typeface="Arial"/>
                <a:cs typeface="Arial"/>
                <a:sym typeface="Arial"/>
              </a:rPr>
              <a:t>Coffee supplies for 600 cups per day and  Coffee Packs </a:t>
            </a:r>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3F3F3F"/>
              </a:solidFill>
              <a:latin typeface="Arial"/>
              <a:ea typeface="Arial"/>
              <a:cs typeface="Arial"/>
              <a:sym typeface="Arial"/>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3F3F3F"/>
              </a:solidFill>
              <a:latin typeface="Arial"/>
              <a:ea typeface="Arial"/>
              <a:cs typeface="Arial"/>
              <a:sym typeface="Arial"/>
            </a:endParaRPr>
          </a:p>
          <a:p>
            <a:pPr marL="0" marR="0" lvl="0" indent="-76200" algn="l" rtl="0">
              <a:lnSpc>
                <a:spcPct val="95000"/>
              </a:lnSpc>
              <a:spcBef>
                <a:spcPts val="0"/>
              </a:spcBef>
              <a:spcAft>
                <a:spcPts val="0"/>
              </a:spcAft>
              <a:buClr>
                <a:srgbClr val="3F3F3F"/>
              </a:buClr>
              <a:buSzPts val="1200"/>
              <a:buFont typeface="Noto Sans Symbols"/>
              <a:buChar char="•"/>
            </a:pPr>
            <a:r>
              <a:rPr lang="en-US" sz="1200" b="0" i="0" u="none" strike="noStrike" cap="none">
                <a:solidFill>
                  <a:srgbClr val="3F3F3F"/>
                </a:solidFill>
                <a:latin typeface="Arial"/>
                <a:ea typeface="Arial"/>
                <a:cs typeface="Arial"/>
                <a:sym typeface="Arial"/>
              </a:rPr>
              <a:t> Each daily event shall span five hours</a:t>
            </a:r>
            <a:endParaRPr/>
          </a:p>
          <a:p>
            <a:pPr marL="0" marR="0" lvl="0" indent="-76200" algn="l" rtl="0">
              <a:lnSpc>
                <a:spcPct val="95000"/>
              </a:lnSpc>
              <a:spcBef>
                <a:spcPts val="0"/>
              </a:spcBef>
              <a:spcAft>
                <a:spcPts val="0"/>
              </a:spcAft>
              <a:buClr>
                <a:srgbClr val="3F3F3F"/>
              </a:buClr>
              <a:buSzPts val="1200"/>
              <a:buFont typeface="Noto Sans Symbols"/>
              <a:buChar char="•"/>
            </a:pPr>
            <a:r>
              <a:rPr lang="en-US" sz="1200" b="0" i="0" u="none" strike="noStrike" cap="none">
                <a:solidFill>
                  <a:srgbClr val="3F3F3F"/>
                </a:solidFill>
                <a:latin typeface="Arial"/>
                <a:ea typeface="Arial"/>
                <a:cs typeface="Arial"/>
                <a:sym typeface="Arial"/>
              </a:rPr>
              <a:t> Printing of Cups or Napkins </a:t>
            </a:r>
            <a:r>
              <a:rPr lang="en-US" sz="1000" b="0" i="0" u="none" strike="noStrike" cap="none">
                <a:solidFill>
                  <a:srgbClr val="3F3F3F"/>
                </a:solidFill>
                <a:latin typeface="Arial"/>
                <a:ea typeface="Arial"/>
                <a:cs typeface="Arial"/>
                <a:sym typeface="Arial"/>
              </a:rPr>
              <a:t>– requires 6 weeks lead time for this price</a:t>
            </a:r>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3F3F3F"/>
              </a:solidFill>
              <a:latin typeface="Arial"/>
              <a:ea typeface="Arial"/>
              <a:cs typeface="Arial"/>
              <a:sym typeface="Arial"/>
            </a:endParaRPr>
          </a:p>
          <a:p>
            <a:pPr marL="0" marR="0" lvl="0" indent="-76200" algn="l" rtl="0">
              <a:lnSpc>
                <a:spcPct val="95000"/>
              </a:lnSpc>
              <a:spcBef>
                <a:spcPts val="0"/>
              </a:spcBef>
              <a:spcAft>
                <a:spcPts val="0"/>
              </a:spcAft>
              <a:buClr>
                <a:srgbClr val="3F3F3F"/>
              </a:buClr>
              <a:buSzPts val="1200"/>
              <a:buFont typeface="Noto Sans Symbols"/>
              <a:buChar char="•"/>
            </a:pPr>
            <a:r>
              <a:rPr lang="en-US" sz="1200" b="0" i="0" u="none" strike="noStrike" cap="none">
                <a:solidFill>
                  <a:srgbClr val="3F3F3F"/>
                </a:solidFill>
                <a:latin typeface="Arial"/>
                <a:ea typeface="Arial"/>
                <a:cs typeface="Arial"/>
                <a:sym typeface="Arial"/>
              </a:rPr>
              <a:t> Branded wearables additional </a:t>
            </a:r>
            <a:endParaRPr/>
          </a:p>
          <a:p>
            <a:pPr marL="0" marR="0" lvl="0" indent="-76200" algn="l" rtl="0">
              <a:lnSpc>
                <a:spcPct val="95000"/>
              </a:lnSpc>
              <a:spcBef>
                <a:spcPts val="0"/>
              </a:spcBef>
              <a:spcAft>
                <a:spcPts val="0"/>
              </a:spcAft>
              <a:buClr>
                <a:srgbClr val="3F3F3F"/>
              </a:buClr>
              <a:buSzPts val="1200"/>
              <a:buFont typeface="Noto Sans Symbols"/>
              <a:buChar char="•"/>
            </a:pPr>
            <a:r>
              <a:rPr lang="en-US" sz="1200" b="0" i="0" u="none" strike="noStrike" cap="none">
                <a:solidFill>
                  <a:srgbClr val="3F3F3F"/>
                </a:solidFill>
                <a:latin typeface="Arial"/>
                <a:ea typeface="Arial"/>
                <a:cs typeface="Arial"/>
                <a:sym typeface="Arial"/>
              </a:rPr>
              <a:t> All collateral shall be shipped to market</a:t>
            </a:r>
            <a:endParaRPr/>
          </a:p>
          <a:p>
            <a:pPr marL="0" marR="0" lvl="0" indent="-76200" algn="l" rtl="0">
              <a:lnSpc>
                <a:spcPct val="95000"/>
              </a:lnSpc>
              <a:spcBef>
                <a:spcPts val="0"/>
              </a:spcBef>
              <a:spcAft>
                <a:spcPts val="0"/>
              </a:spcAft>
              <a:buClr>
                <a:srgbClr val="3F3F3F"/>
              </a:buClr>
              <a:buSzPts val="1200"/>
              <a:buFont typeface="Noto Sans Symbols"/>
              <a:buChar char="•"/>
            </a:pPr>
            <a:r>
              <a:rPr lang="en-US" sz="1200" b="0" i="0" u="none" strike="noStrike" cap="none">
                <a:solidFill>
                  <a:srgbClr val="3F3F3F"/>
                </a:solidFill>
                <a:latin typeface="Arial"/>
                <a:ea typeface="Arial"/>
                <a:cs typeface="Arial"/>
                <a:sym typeface="Arial"/>
              </a:rPr>
              <a:t> Massive can handle all logistics at an additional cost</a:t>
            </a:r>
            <a:endParaRPr/>
          </a:p>
        </p:txBody>
      </p:sp>
      <p:sp>
        <p:nvSpPr>
          <p:cNvPr id="954" name="Google Shape;954;p107"/>
          <p:cNvSpPr/>
          <p:nvPr/>
        </p:nvSpPr>
        <p:spPr>
          <a:xfrm>
            <a:off x="1047750" y="2603500"/>
            <a:ext cx="6103938" cy="323850"/>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None/>
            </a:pPr>
            <a:r>
              <a:rPr lang="en-US" sz="1600">
                <a:solidFill>
                  <a:srgbClr val="120B7C"/>
                </a:solidFill>
                <a:latin typeface="Arial"/>
                <a:ea typeface="Arial"/>
                <a:cs typeface="Arial"/>
                <a:sym typeface="Arial"/>
              </a:rPr>
              <a:t>	</a:t>
            </a:r>
            <a:endParaRPr/>
          </a:p>
        </p:txBody>
      </p:sp>
      <p:sp>
        <p:nvSpPr>
          <p:cNvPr id="955" name="Google Shape;955;p107"/>
          <p:cNvSpPr txBox="1"/>
          <p:nvPr/>
        </p:nvSpPr>
        <p:spPr>
          <a:xfrm>
            <a:off x="152400" y="4224338"/>
            <a:ext cx="5029200" cy="6111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i="1">
              <a:solidFill>
                <a:srgbClr val="120B7C"/>
              </a:solidFill>
              <a:latin typeface="Arial"/>
              <a:ea typeface="Arial"/>
              <a:cs typeface="Arial"/>
              <a:sym typeface="Arial"/>
            </a:endParaRPr>
          </a:p>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956" name="Google Shape;956;p107" descr="boosta.png"/>
          <p:cNvPicPr preferRelativeResize="0"/>
          <p:nvPr/>
        </p:nvPicPr>
        <p:blipFill rotWithShape="1">
          <a:blip r:embed="rId3">
            <a:alphaModFix/>
          </a:blip>
          <a:srcRect/>
          <a:stretch/>
        </p:blipFill>
        <p:spPr>
          <a:xfrm>
            <a:off x="5262113" y="1574800"/>
            <a:ext cx="3246887" cy="4316578"/>
          </a:xfrm>
          <a:prstGeom prst="rect">
            <a:avLst/>
          </a:prstGeom>
          <a:noFill/>
          <a:ln>
            <a:noFill/>
          </a:ln>
        </p:spPr>
      </p:pic>
      <p:grpSp>
        <p:nvGrpSpPr>
          <p:cNvPr id="957" name="Google Shape;957;p107"/>
          <p:cNvGrpSpPr/>
          <p:nvPr/>
        </p:nvGrpSpPr>
        <p:grpSpPr>
          <a:xfrm>
            <a:off x="0" y="6146800"/>
            <a:ext cx="9144000" cy="838200"/>
            <a:chOff x="0" y="6146800"/>
            <a:chExt cx="9144000" cy="838200"/>
          </a:xfrm>
        </p:grpSpPr>
        <p:sp>
          <p:nvSpPr>
            <p:cNvPr id="958" name="Google Shape;958;p107"/>
            <p:cNvSpPr/>
            <p:nvPr/>
          </p:nvSpPr>
          <p:spPr>
            <a:xfrm>
              <a:off x="0" y="6146800"/>
              <a:ext cx="9144000" cy="762000"/>
            </a:xfrm>
            <a:prstGeom prst="rect">
              <a:avLst/>
            </a:prstGeom>
            <a:solidFill>
              <a:srgbClr val="1A2D7B"/>
            </a:solidFill>
            <a:ln w="9525" cap="flat" cmpd="sng">
              <a:solidFill>
                <a:srgbClr val="4A7EBB"/>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59" name="Google Shape;959;p107"/>
            <p:cNvSpPr txBox="1"/>
            <p:nvPr/>
          </p:nvSpPr>
          <p:spPr>
            <a:xfrm>
              <a:off x="3814763" y="6269038"/>
              <a:ext cx="4852987" cy="71596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a:solidFill>
                    <a:schemeClr val="lt1"/>
                  </a:solidFill>
                  <a:latin typeface="Gill Sans"/>
                  <a:ea typeface="Gill Sans"/>
                  <a:cs typeface="Gill Sans"/>
                  <a:sym typeface="Gill Sans"/>
                </a:rPr>
                <a:t>MASSIVEMEDIA</a:t>
              </a:r>
              <a:endParaRPr/>
            </a:p>
          </p:txBody>
        </p:sp>
      </p:grpSp>
      <p:pic>
        <p:nvPicPr>
          <p:cNvPr id="960" name="Google Shape;960;p107" descr="IMG_0736"/>
          <p:cNvPicPr preferRelativeResize="0"/>
          <p:nvPr/>
        </p:nvPicPr>
        <p:blipFill rotWithShape="1">
          <a:blip r:embed="rId4">
            <a:alphaModFix/>
          </a:blip>
          <a:srcRect/>
          <a:stretch/>
        </p:blipFill>
        <p:spPr>
          <a:xfrm>
            <a:off x="0" y="5623310"/>
            <a:ext cx="1645648" cy="1234690"/>
          </a:xfrm>
          <a:prstGeom prst="rect">
            <a:avLst/>
          </a:prstGeom>
          <a:noFill/>
          <a:ln>
            <a:noFill/>
          </a:ln>
        </p:spPr>
      </p:pic>
      <p:sp>
        <p:nvSpPr>
          <p:cNvPr id="961" name="Google Shape;961;p107"/>
          <p:cNvSpPr/>
          <p:nvPr/>
        </p:nvSpPr>
        <p:spPr>
          <a:xfrm>
            <a:off x="6241256" y="450586"/>
            <a:ext cx="2606411" cy="321733"/>
          </a:xfrm>
          <a:prstGeom prst="rect">
            <a:avLst/>
          </a:prstGeom>
          <a:solidFill>
            <a:srgbClr val="2626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42"/>
        <p:cNvGrpSpPr/>
        <p:nvPr/>
      </p:nvGrpSpPr>
      <p:grpSpPr>
        <a:xfrm>
          <a:off x="0" y="0"/>
          <a:ext cx="0" cy="0"/>
          <a:chOff x="0" y="0"/>
          <a:chExt cx="0" cy="0"/>
        </a:xfrm>
      </p:grpSpPr>
      <p:sp>
        <p:nvSpPr>
          <p:cNvPr id="243" name="Google Shape;243;p54"/>
          <p:cNvSpPr txBox="1">
            <a:spLocks noGrp="1"/>
          </p:cNvSpPr>
          <p:nvPr>
            <p:ph type="title"/>
          </p:nvPr>
        </p:nvSpPr>
        <p:spPr>
          <a:xfrm>
            <a:off x="285750" y="908050"/>
            <a:ext cx="8312150" cy="44767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1600" b="1" i="0" u="none" strike="noStrike" cap="none">
                <a:solidFill>
                  <a:schemeClr val="dk1"/>
                </a:solidFill>
                <a:latin typeface="Arial"/>
                <a:ea typeface="Arial"/>
                <a:cs typeface="Arial"/>
                <a:sym typeface="Arial"/>
              </a:rPr>
              <a:t>16 foot Hobie with 2 spokes models</a:t>
            </a:r>
            <a:endParaRPr/>
          </a:p>
        </p:txBody>
      </p:sp>
      <p:sp>
        <p:nvSpPr>
          <p:cNvPr id="244" name="Google Shape;244;p54"/>
          <p:cNvSpPr txBox="1">
            <a:spLocks noGrp="1"/>
          </p:cNvSpPr>
          <p:nvPr>
            <p:ph type="body" idx="1"/>
          </p:nvPr>
        </p:nvSpPr>
        <p:spPr>
          <a:xfrm>
            <a:off x="5699125" y="1757363"/>
            <a:ext cx="2905125" cy="3824287"/>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Clr>
                <a:srgbClr val="3F3F3F"/>
              </a:buClr>
              <a:buSzPts val="1400"/>
              <a:buFont typeface="Noto Sans Symbols"/>
              <a:buNone/>
            </a:pPr>
            <a:r>
              <a:rPr lang="en-US" sz="1400" b="0" i="0" u="none" strike="noStrike" cap="none">
                <a:solidFill>
                  <a:srgbClr val="3F3F3F"/>
                </a:solidFill>
                <a:latin typeface="Arial"/>
                <a:ea typeface="Arial"/>
                <a:cs typeface="Arial"/>
                <a:sym typeface="Arial"/>
              </a:rPr>
              <a:t>Massivemedia will produce a fun Hobie cat and race it up and down the beaches stopping to interact with the beach goers! We can cover target beaches for 8 hours per day. Covering up to 20 miles of beach per day.</a:t>
            </a:r>
            <a:endParaRPr/>
          </a:p>
          <a:p>
            <a:pPr marL="0" marR="0" lvl="0" indent="0" algn="l" rtl="0">
              <a:lnSpc>
                <a:spcPct val="95000"/>
              </a:lnSpc>
              <a:spcBef>
                <a:spcPts val="0"/>
              </a:spcBef>
              <a:spcAft>
                <a:spcPts val="0"/>
              </a:spcAft>
              <a:buClr>
                <a:srgbClr val="120B7C"/>
              </a:buClr>
              <a:buSzPts val="1400"/>
              <a:buFont typeface="Noto Sans Symbols"/>
              <a:buNone/>
            </a:pPr>
            <a:endParaRPr sz="1400" b="0" i="0" u="none" strike="noStrike" cap="none">
              <a:solidFill>
                <a:srgbClr val="3F3F3F"/>
              </a:solidFill>
              <a:latin typeface="Arial"/>
              <a:ea typeface="Arial"/>
              <a:cs typeface="Arial"/>
              <a:sym typeface="Arial"/>
            </a:endParaRPr>
          </a:p>
          <a:p>
            <a:pPr marL="0" marR="0" lvl="0" indent="0" algn="l" rtl="0">
              <a:lnSpc>
                <a:spcPct val="95000"/>
              </a:lnSpc>
              <a:spcBef>
                <a:spcPts val="0"/>
              </a:spcBef>
              <a:spcAft>
                <a:spcPts val="0"/>
              </a:spcAft>
              <a:buClr>
                <a:srgbClr val="3F3F3F"/>
              </a:buClr>
              <a:buSzPts val="1400"/>
              <a:buFont typeface="Noto Sans Symbols"/>
              <a:buNone/>
            </a:pPr>
            <a:r>
              <a:rPr lang="en-US" sz="1400" b="0" i="0" u="none" strike="noStrike" cap="none">
                <a:solidFill>
                  <a:srgbClr val="3F3F3F"/>
                </a:solidFill>
                <a:latin typeface="Arial"/>
                <a:ea typeface="Arial"/>
                <a:cs typeface="Arial"/>
                <a:sym typeface="Arial"/>
              </a:rPr>
              <a:t>The program includes:</a:t>
            </a:r>
            <a:endParaRPr/>
          </a:p>
          <a:p>
            <a:pPr marL="0" marR="0" lvl="0" indent="0" algn="l" rtl="0">
              <a:lnSpc>
                <a:spcPct val="95000"/>
              </a:lnSpc>
              <a:spcBef>
                <a:spcPts val="0"/>
              </a:spcBef>
              <a:spcAft>
                <a:spcPts val="0"/>
              </a:spcAft>
              <a:buClr>
                <a:srgbClr val="120B7C"/>
              </a:buClr>
              <a:buSzPts val="1400"/>
              <a:buFont typeface="Noto Sans Symbols"/>
              <a:buNone/>
            </a:pPr>
            <a:endParaRPr sz="1400" b="0" i="0" u="none" strike="noStrike" cap="none">
              <a:solidFill>
                <a:srgbClr val="3F3F3F"/>
              </a:solidFill>
              <a:latin typeface="Arial"/>
              <a:ea typeface="Arial"/>
              <a:cs typeface="Arial"/>
              <a:sym typeface="Arial"/>
            </a:endParaRPr>
          </a:p>
          <a:p>
            <a:pPr marL="0" marR="0" lvl="0" indent="-88900" algn="l" rtl="0">
              <a:lnSpc>
                <a:spcPct val="95000"/>
              </a:lnSpc>
              <a:spcBef>
                <a:spcPts val="0"/>
              </a:spcBef>
              <a:spcAft>
                <a:spcPts val="0"/>
              </a:spcAft>
              <a:buClr>
                <a:srgbClr val="3F3F3F"/>
              </a:buClr>
              <a:buSzPts val="1400"/>
              <a:buFont typeface="Noto Sans Symbols"/>
              <a:buChar char="•"/>
            </a:pPr>
            <a:r>
              <a:rPr lang="en-US" sz="1400" b="0" i="0" u="none" strike="noStrike" cap="none">
                <a:solidFill>
                  <a:srgbClr val="3F3F3F"/>
                </a:solidFill>
                <a:latin typeface="Arial"/>
                <a:ea typeface="Arial"/>
                <a:cs typeface="Arial"/>
                <a:sym typeface="Arial"/>
              </a:rPr>
              <a:t> One Hobie Cat Billboard with 2 staff</a:t>
            </a:r>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120B7C"/>
              </a:solidFill>
              <a:latin typeface="Arial"/>
              <a:ea typeface="Arial"/>
              <a:cs typeface="Arial"/>
              <a:sym typeface="Arial"/>
            </a:endParaRPr>
          </a:p>
        </p:txBody>
      </p:sp>
      <p:sp>
        <p:nvSpPr>
          <p:cNvPr id="245" name="Google Shape;245;p54"/>
          <p:cNvSpPr/>
          <p:nvPr/>
        </p:nvSpPr>
        <p:spPr>
          <a:xfrm>
            <a:off x="1047750" y="2603500"/>
            <a:ext cx="6103938" cy="323850"/>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None/>
            </a:pPr>
            <a:r>
              <a:rPr lang="en-US" sz="1600">
                <a:solidFill>
                  <a:srgbClr val="120B7C"/>
                </a:solidFill>
                <a:latin typeface="Arial"/>
                <a:ea typeface="Arial"/>
                <a:cs typeface="Arial"/>
                <a:sym typeface="Arial"/>
              </a:rPr>
              <a:t>	</a:t>
            </a:r>
            <a:endParaRPr/>
          </a:p>
        </p:txBody>
      </p:sp>
      <p:sp>
        <p:nvSpPr>
          <p:cNvPr id="246" name="Google Shape;246;p54"/>
          <p:cNvSpPr txBox="1"/>
          <p:nvPr/>
        </p:nvSpPr>
        <p:spPr>
          <a:xfrm>
            <a:off x="152400" y="4224338"/>
            <a:ext cx="5029200" cy="6111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i="1">
              <a:solidFill>
                <a:srgbClr val="120B7C"/>
              </a:solidFill>
              <a:latin typeface="Arial"/>
              <a:ea typeface="Arial"/>
              <a:cs typeface="Arial"/>
              <a:sym typeface="Arial"/>
            </a:endParaRPr>
          </a:p>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47" name="Google Shape;247;p54"/>
          <p:cNvSpPr/>
          <p:nvPr/>
        </p:nvSpPr>
        <p:spPr>
          <a:xfrm>
            <a:off x="517581" y="6154410"/>
            <a:ext cx="5341937"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pic>
        <p:nvPicPr>
          <p:cNvPr id="248" name="Google Shape;248;p54" descr="http://wikiproa.pbworks.com/f/h21sc-faq.jpg"/>
          <p:cNvPicPr preferRelativeResize="0"/>
          <p:nvPr/>
        </p:nvPicPr>
        <p:blipFill rotWithShape="1">
          <a:blip r:embed="rId3">
            <a:alphaModFix/>
          </a:blip>
          <a:srcRect/>
          <a:stretch/>
        </p:blipFill>
        <p:spPr>
          <a:xfrm>
            <a:off x="5572839" y="5156791"/>
            <a:ext cx="2983342" cy="1303744"/>
          </a:xfrm>
          <a:prstGeom prst="rect">
            <a:avLst/>
          </a:prstGeom>
          <a:noFill/>
          <a:ln>
            <a:noFill/>
          </a:ln>
        </p:spPr>
      </p:pic>
      <p:pic>
        <p:nvPicPr>
          <p:cNvPr id="249" name="Google Shape;249;p54" descr="C:\Users\DELL\Desktop\photos\Massivemedia Cool Sailboat Advertising.jpg"/>
          <p:cNvPicPr preferRelativeResize="0"/>
          <p:nvPr/>
        </p:nvPicPr>
        <p:blipFill rotWithShape="1">
          <a:blip r:embed="rId4">
            <a:alphaModFix/>
          </a:blip>
          <a:srcRect/>
          <a:stretch/>
        </p:blipFill>
        <p:spPr>
          <a:xfrm>
            <a:off x="599824" y="1597573"/>
            <a:ext cx="3184137" cy="3980670"/>
          </a:xfrm>
          <a:prstGeom prst="rect">
            <a:avLst/>
          </a:prstGeom>
          <a:noFill/>
          <a:ln>
            <a:noFill/>
          </a:ln>
        </p:spPr>
      </p:pic>
      <p:sp>
        <p:nvSpPr>
          <p:cNvPr id="250" name="Google Shape;250;p54"/>
          <p:cNvSpPr/>
          <p:nvPr/>
        </p:nvSpPr>
        <p:spPr>
          <a:xfrm>
            <a:off x="6241256" y="450586"/>
            <a:ext cx="2606411" cy="321733"/>
          </a:xfrm>
          <a:prstGeom prst="rect">
            <a:avLst/>
          </a:prstGeom>
          <a:solidFill>
            <a:srgbClr val="2626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65"/>
        <p:cNvGrpSpPr/>
        <p:nvPr/>
      </p:nvGrpSpPr>
      <p:grpSpPr>
        <a:xfrm>
          <a:off x="0" y="0"/>
          <a:ext cx="0" cy="0"/>
          <a:chOff x="0" y="0"/>
          <a:chExt cx="0" cy="0"/>
        </a:xfrm>
      </p:grpSpPr>
      <p:sp>
        <p:nvSpPr>
          <p:cNvPr id="966" name="Google Shape;966;p108"/>
          <p:cNvSpPr txBox="1"/>
          <p:nvPr/>
        </p:nvSpPr>
        <p:spPr>
          <a:xfrm>
            <a:off x="385765" y="1026319"/>
            <a:ext cx="7997825" cy="71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rgbClr val="3F3F3F"/>
                </a:solidFill>
                <a:latin typeface="Helvetica Neue"/>
                <a:ea typeface="Helvetica Neue"/>
                <a:cs typeface="Helvetica Neue"/>
                <a:sym typeface="Helvetica Neue"/>
              </a:rPr>
              <a:t>Concept 1:  Interactive Vending Machines </a:t>
            </a:r>
            <a:endParaRPr/>
          </a:p>
          <a:p>
            <a:pPr marL="0" marR="0" lvl="0" indent="0" algn="l" rtl="0">
              <a:spcBef>
                <a:spcPts val="0"/>
              </a:spcBef>
              <a:spcAft>
                <a:spcPts val="0"/>
              </a:spcAft>
              <a:buNone/>
            </a:pPr>
            <a:endParaRPr sz="2400" b="1">
              <a:solidFill>
                <a:srgbClr val="000000"/>
              </a:solidFill>
              <a:latin typeface="Helvetica Neue"/>
              <a:ea typeface="Helvetica Neue"/>
              <a:cs typeface="Helvetica Neue"/>
              <a:sym typeface="Helvetica Neue"/>
            </a:endParaRPr>
          </a:p>
        </p:txBody>
      </p:sp>
      <p:grpSp>
        <p:nvGrpSpPr>
          <p:cNvPr id="967" name="Google Shape;967;p108"/>
          <p:cNvGrpSpPr/>
          <p:nvPr/>
        </p:nvGrpSpPr>
        <p:grpSpPr>
          <a:xfrm>
            <a:off x="0" y="6146800"/>
            <a:ext cx="9144000" cy="838200"/>
            <a:chOff x="0" y="6146800"/>
            <a:chExt cx="9144000" cy="838200"/>
          </a:xfrm>
        </p:grpSpPr>
        <p:sp>
          <p:nvSpPr>
            <p:cNvPr id="968" name="Google Shape;968;p108"/>
            <p:cNvSpPr/>
            <p:nvPr/>
          </p:nvSpPr>
          <p:spPr>
            <a:xfrm>
              <a:off x="0" y="6146800"/>
              <a:ext cx="9144000" cy="762000"/>
            </a:xfrm>
            <a:prstGeom prst="rect">
              <a:avLst/>
            </a:prstGeom>
            <a:solidFill>
              <a:srgbClr val="1A2D7B"/>
            </a:solidFill>
            <a:ln w="9525" cap="flat" cmpd="sng">
              <a:solidFill>
                <a:srgbClr val="4A7EBB"/>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69" name="Google Shape;969;p108"/>
            <p:cNvSpPr txBox="1"/>
            <p:nvPr/>
          </p:nvSpPr>
          <p:spPr>
            <a:xfrm>
              <a:off x="3814763" y="6269038"/>
              <a:ext cx="4852987" cy="71596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a:solidFill>
                    <a:schemeClr val="lt1"/>
                  </a:solidFill>
                  <a:latin typeface="Gill Sans"/>
                  <a:ea typeface="Gill Sans"/>
                  <a:cs typeface="Gill Sans"/>
                  <a:sym typeface="Gill Sans"/>
                </a:rPr>
                <a:t>MASSIVEMEDIA</a:t>
              </a:r>
              <a:endParaRPr/>
            </a:p>
          </p:txBody>
        </p:sp>
      </p:grpSp>
      <p:sp>
        <p:nvSpPr>
          <p:cNvPr id="970" name="Google Shape;970;p108"/>
          <p:cNvSpPr txBox="1"/>
          <p:nvPr/>
        </p:nvSpPr>
        <p:spPr>
          <a:xfrm>
            <a:off x="234951" y="1742281"/>
            <a:ext cx="3579813" cy="49339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0C0C0C"/>
                </a:solidFill>
                <a:latin typeface="Arimo"/>
                <a:ea typeface="Arimo"/>
                <a:cs typeface="Arimo"/>
                <a:sym typeface="Arimo"/>
              </a:rPr>
              <a:t>We would place our  valentines day vending machines in High Traffic locations confirmed by the client  and they would distribute Valentines day stuff – just with a hug!  </a:t>
            </a:r>
            <a:endParaRPr/>
          </a:p>
          <a:p>
            <a:pPr marL="0" marR="0" lvl="0" indent="0" algn="l" rtl="0">
              <a:spcBef>
                <a:spcPts val="0"/>
              </a:spcBef>
              <a:spcAft>
                <a:spcPts val="0"/>
              </a:spcAft>
              <a:buNone/>
            </a:pPr>
            <a:endParaRPr sz="1200">
              <a:solidFill>
                <a:srgbClr val="0C0C0C"/>
              </a:solidFill>
              <a:latin typeface="Arimo"/>
              <a:ea typeface="Arimo"/>
              <a:cs typeface="Arimo"/>
              <a:sym typeface="Arimo"/>
            </a:endParaRPr>
          </a:p>
          <a:p>
            <a:pPr marL="0" marR="0" lvl="0" indent="0" algn="l" rtl="0">
              <a:spcBef>
                <a:spcPts val="0"/>
              </a:spcBef>
              <a:spcAft>
                <a:spcPts val="0"/>
              </a:spcAft>
              <a:buNone/>
            </a:pPr>
            <a:r>
              <a:rPr lang="en-US" sz="1200">
                <a:solidFill>
                  <a:srgbClr val="0C0C0C"/>
                </a:solidFill>
                <a:latin typeface="Arimo"/>
                <a:ea typeface="Arimo"/>
                <a:cs typeface="Arimo"/>
                <a:sym typeface="Arimo"/>
              </a:rPr>
              <a:t>The Vending machine could different from regular machines as it will be interactive and you will have to win a challenge to get a sample.  </a:t>
            </a:r>
            <a:endParaRPr/>
          </a:p>
          <a:p>
            <a:pPr marL="0" marR="0" lvl="0" indent="0" algn="l" rtl="0">
              <a:spcBef>
                <a:spcPts val="0"/>
              </a:spcBef>
              <a:spcAft>
                <a:spcPts val="0"/>
              </a:spcAft>
              <a:buNone/>
            </a:pPr>
            <a:endParaRPr sz="1200">
              <a:solidFill>
                <a:srgbClr val="0C0C0C"/>
              </a:solidFill>
              <a:latin typeface="Arimo"/>
              <a:ea typeface="Arimo"/>
              <a:cs typeface="Arimo"/>
              <a:sym typeface="Arimo"/>
            </a:endParaRPr>
          </a:p>
          <a:p>
            <a:pPr marL="0" marR="0" lvl="0" indent="0" algn="l" rtl="0">
              <a:spcBef>
                <a:spcPts val="0"/>
              </a:spcBef>
              <a:spcAft>
                <a:spcPts val="0"/>
              </a:spcAft>
              <a:buNone/>
            </a:pPr>
            <a:r>
              <a:rPr lang="en-US" sz="1200">
                <a:solidFill>
                  <a:srgbClr val="0C0C0C"/>
                </a:solidFill>
                <a:latin typeface="Arimo"/>
                <a:ea typeface="Arimo"/>
                <a:cs typeface="Arimo"/>
                <a:sym typeface="Arimo"/>
              </a:rPr>
              <a:t>The program will include 3 machines per city for 2 weeks than moved to a HEB store for valentines day! </a:t>
            </a:r>
            <a:endParaRPr/>
          </a:p>
          <a:p>
            <a:pPr marL="0" marR="0" lvl="0" indent="0" algn="l" rtl="0">
              <a:spcBef>
                <a:spcPts val="0"/>
              </a:spcBef>
              <a:spcAft>
                <a:spcPts val="0"/>
              </a:spcAft>
              <a:buNone/>
            </a:pPr>
            <a:endParaRPr sz="1200">
              <a:solidFill>
                <a:srgbClr val="0C0C0C"/>
              </a:solidFill>
              <a:latin typeface="Arimo"/>
              <a:ea typeface="Arimo"/>
              <a:cs typeface="Arimo"/>
              <a:sym typeface="Arimo"/>
            </a:endParaRPr>
          </a:p>
          <a:p>
            <a:pPr marL="0" marR="0" lvl="0" indent="0" algn="l" rtl="0">
              <a:spcBef>
                <a:spcPts val="0"/>
              </a:spcBef>
              <a:spcAft>
                <a:spcPts val="0"/>
              </a:spcAft>
              <a:buNone/>
            </a:pPr>
            <a:r>
              <a:rPr lang="en-US" sz="1200">
                <a:solidFill>
                  <a:srgbClr val="0C0C0C"/>
                </a:solidFill>
                <a:latin typeface="Arimo"/>
                <a:ea typeface="Arimo"/>
                <a:cs typeface="Arimo"/>
                <a:sym typeface="Arimo"/>
              </a:rPr>
              <a:t> Production and Space leases included</a:t>
            </a:r>
            <a:endParaRPr/>
          </a:p>
          <a:p>
            <a:pPr marL="0" marR="0" lvl="0" indent="0" algn="l" rtl="0">
              <a:spcBef>
                <a:spcPts val="0"/>
              </a:spcBef>
              <a:spcAft>
                <a:spcPts val="0"/>
              </a:spcAft>
              <a:buNone/>
            </a:pPr>
            <a:endParaRPr sz="1200">
              <a:solidFill>
                <a:srgbClr val="0C0C0C"/>
              </a:solidFill>
              <a:latin typeface="Arimo"/>
              <a:ea typeface="Arimo"/>
              <a:cs typeface="Arimo"/>
              <a:sym typeface="Arimo"/>
            </a:endParaRPr>
          </a:p>
          <a:p>
            <a:pPr marL="0" marR="0" lvl="0" indent="0" algn="l" rtl="0">
              <a:spcBef>
                <a:spcPts val="0"/>
              </a:spcBef>
              <a:spcAft>
                <a:spcPts val="0"/>
              </a:spcAft>
              <a:buNone/>
            </a:pPr>
            <a:endParaRPr sz="1200">
              <a:solidFill>
                <a:srgbClr val="0C0C0C"/>
              </a:solidFill>
              <a:latin typeface="Arimo"/>
              <a:ea typeface="Arimo"/>
              <a:cs typeface="Arimo"/>
              <a:sym typeface="Arimo"/>
            </a:endParaRPr>
          </a:p>
          <a:p>
            <a:pPr marL="0" marR="0" lvl="0" indent="0" algn="l" rtl="0">
              <a:spcBef>
                <a:spcPts val="0"/>
              </a:spcBef>
              <a:spcAft>
                <a:spcPts val="0"/>
              </a:spcAft>
              <a:buNone/>
            </a:pPr>
            <a:endParaRPr sz="1200">
              <a:solidFill>
                <a:srgbClr val="0C0C0C"/>
              </a:solidFill>
              <a:latin typeface="Arimo"/>
              <a:ea typeface="Arimo"/>
              <a:cs typeface="Arimo"/>
              <a:sym typeface="Arimo"/>
            </a:endParaRPr>
          </a:p>
          <a:p>
            <a:pPr marL="228600" marR="0" lvl="0" indent="-228600" algn="l" rtl="0">
              <a:spcBef>
                <a:spcPts val="0"/>
              </a:spcBef>
              <a:spcAft>
                <a:spcPts val="0"/>
              </a:spcAft>
              <a:buNone/>
            </a:pPr>
            <a:endParaRPr sz="1800">
              <a:solidFill>
                <a:schemeClr val="dk1"/>
              </a:solidFill>
              <a:latin typeface="Arimo"/>
              <a:ea typeface="Arimo"/>
              <a:cs typeface="Arimo"/>
              <a:sym typeface="Arimo"/>
            </a:endParaRPr>
          </a:p>
          <a:p>
            <a:pPr marL="228600" marR="0" lvl="0" indent="-228600" algn="l" rtl="0">
              <a:spcBef>
                <a:spcPts val="0"/>
              </a:spcBef>
              <a:spcAft>
                <a:spcPts val="0"/>
              </a:spcAft>
              <a:buNone/>
            </a:pPr>
            <a:endParaRPr sz="1200">
              <a:solidFill>
                <a:schemeClr val="dk1"/>
              </a:solidFill>
              <a:latin typeface="Arimo"/>
              <a:ea typeface="Arimo"/>
              <a:cs typeface="Arimo"/>
              <a:sym typeface="Arimo"/>
            </a:endParaRPr>
          </a:p>
        </p:txBody>
      </p:sp>
      <p:pic>
        <p:nvPicPr>
          <p:cNvPr id="971" name="Google Shape;971;p108"/>
          <p:cNvPicPr preferRelativeResize="0"/>
          <p:nvPr/>
        </p:nvPicPr>
        <p:blipFill rotWithShape="1">
          <a:blip r:embed="rId3">
            <a:alphaModFix/>
          </a:blip>
          <a:srcRect/>
          <a:stretch/>
        </p:blipFill>
        <p:spPr>
          <a:xfrm>
            <a:off x="5438777" y="1352550"/>
            <a:ext cx="3228975" cy="3276600"/>
          </a:xfrm>
          <a:prstGeom prst="rect">
            <a:avLst/>
          </a:prstGeom>
          <a:noFill/>
          <a:ln>
            <a:noFill/>
          </a:ln>
        </p:spPr>
      </p:pic>
      <p:sp>
        <p:nvSpPr>
          <p:cNvPr id="972" name="Google Shape;972;p108"/>
          <p:cNvSpPr/>
          <p:nvPr/>
        </p:nvSpPr>
        <p:spPr>
          <a:xfrm>
            <a:off x="4095751" y="5133976"/>
            <a:ext cx="4572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This is my favorite vending machine video!</a:t>
            </a:r>
            <a:endParaRPr/>
          </a:p>
          <a:p>
            <a:pPr marL="0" marR="0" lvl="0" indent="0" algn="l" rtl="0">
              <a:spcBef>
                <a:spcPts val="0"/>
              </a:spcBef>
              <a:spcAft>
                <a:spcPts val="0"/>
              </a:spcAft>
              <a:buNone/>
            </a:pPr>
            <a:endParaRPr sz="1200">
              <a:solidFill>
                <a:schemeClr val="dk1"/>
              </a:solidFill>
              <a:latin typeface="Arial"/>
              <a:ea typeface="Arial"/>
              <a:cs typeface="Arial"/>
              <a:sym typeface="Arial"/>
            </a:endParaRPr>
          </a:p>
          <a:p>
            <a:pPr marL="0" marR="0" lvl="0" indent="0" algn="l" rtl="0">
              <a:spcBef>
                <a:spcPts val="0"/>
              </a:spcBef>
              <a:spcAft>
                <a:spcPts val="0"/>
              </a:spcAft>
              <a:buNone/>
            </a:pPr>
            <a:r>
              <a:rPr lang="en-US" sz="1200">
                <a:solidFill>
                  <a:schemeClr val="dk1"/>
                </a:solidFill>
                <a:latin typeface="Arial"/>
                <a:ea typeface="Arial"/>
                <a:cs typeface="Arial"/>
                <a:sym typeface="Arial"/>
              </a:rPr>
              <a:t>http://www.youtube.com/watch?v=R8RIqJLUYSE&amp;feature=youtu.be</a:t>
            </a:r>
            <a:endParaRPr/>
          </a:p>
        </p:txBody>
      </p:sp>
      <p:sp>
        <p:nvSpPr>
          <p:cNvPr id="973" name="Google Shape;973;p108"/>
          <p:cNvSpPr/>
          <p:nvPr/>
        </p:nvSpPr>
        <p:spPr>
          <a:xfrm>
            <a:off x="6241256" y="450586"/>
            <a:ext cx="2606411" cy="321733"/>
          </a:xfrm>
          <a:prstGeom prst="rect">
            <a:avLst/>
          </a:prstGeom>
          <a:solidFill>
            <a:srgbClr val="2626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78"/>
        <p:cNvGrpSpPr/>
        <p:nvPr/>
      </p:nvGrpSpPr>
      <p:grpSpPr>
        <a:xfrm>
          <a:off x="0" y="0"/>
          <a:ext cx="0" cy="0"/>
          <a:chOff x="0" y="0"/>
          <a:chExt cx="0" cy="0"/>
        </a:xfrm>
      </p:grpSpPr>
      <p:sp>
        <p:nvSpPr>
          <p:cNvPr id="979" name="Google Shape;979;p109"/>
          <p:cNvSpPr txBox="1">
            <a:spLocks noGrp="1"/>
          </p:cNvSpPr>
          <p:nvPr>
            <p:ph type="title"/>
          </p:nvPr>
        </p:nvSpPr>
        <p:spPr>
          <a:xfrm>
            <a:off x="285750" y="908050"/>
            <a:ext cx="8312150" cy="44767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1600" b="1" i="0" u="none" strike="noStrike" cap="none">
                <a:solidFill>
                  <a:srgbClr val="3F3F3F"/>
                </a:solidFill>
                <a:latin typeface="Arial"/>
                <a:ea typeface="Arial"/>
                <a:cs typeface="Arial"/>
                <a:sym typeface="Arial"/>
              </a:rPr>
              <a:t>Sign Spinners</a:t>
            </a:r>
            <a:endParaRPr/>
          </a:p>
        </p:txBody>
      </p:sp>
      <p:sp>
        <p:nvSpPr>
          <p:cNvPr id="980" name="Google Shape;980;p109"/>
          <p:cNvSpPr txBox="1">
            <a:spLocks noGrp="1"/>
          </p:cNvSpPr>
          <p:nvPr>
            <p:ph type="body" idx="1"/>
          </p:nvPr>
        </p:nvSpPr>
        <p:spPr>
          <a:xfrm>
            <a:off x="250682" y="1892877"/>
            <a:ext cx="5006975" cy="3824288"/>
          </a:xfrm>
          <a:prstGeom prst="rect">
            <a:avLst/>
          </a:prstGeom>
          <a:noFill/>
          <a:ln>
            <a:noFill/>
          </a:ln>
        </p:spPr>
        <p:txBody>
          <a:bodyPr spcFirstLastPara="1" wrap="square" lIns="0" tIns="0" rIns="0" bIns="0" anchor="t" anchorCtr="0">
            <a:noAutofit/>
          </a:bodyPr>
          <a:lstStyle/>
          <a:p>
            <a:pPr marL="0" marR="0" lvl="0" indent="-76200" algn="l" rtl="0">
              <a:lnSpc>
                <a:spcPct val="95000"/>
              </a:lnSpc>
              <a:spcBef>
                <a:spcPts val="0"/>
              </a:spcBef>
              <a:spcAft>
                <a:spcPts val="0"/>
              </a:spcAft>
              <a:buClr>
                <a:srgbClr val="120B7C"/>
              </a:buClr>
              <a:buSzPts val="1200"/>
              <a:buFont typeface="Noto Sans Symbols"/>
              <a:buChar char="●"/>
            </a:pPr>
            <a:r>
              <a:rPr lang="en-US" sz="1200" b="0" i="0" u="none" strike="noStrike" cap="none">
                <a:solidFill>
                  <a:srgbClr val="120B7C"/>
                </a:solidFill>
                <a:latin typeface="Arial"/>
                <a:ea typeface="Arial"/>
                <a:cs typeface="Arial"/>
                <a:sym typeface="Arial"/>
              </a:rPr>
              <a:t> </a:t>
            </a:r>
            <a:r>
              <a:rPr lang="en-US" sz="1200" b="0" i="0" u="none" strike="noStrike" cap="none">
                <a:solidFill>
                  <a:srgbClr val="3F3F3F"/>
                </a:solidFill>
                <a:latin typeface="Arial"/>
                <a:ea typeface="Arial"/>
                <a:cs typeface="Arial"/>
                <a:sym typeface="Arial"/>
              </a:rPr>
              <a:t>Massivemedia builds Brand buzz among phone  conscious  men and women via a turn-key Street Level Marketing Campaign </a:t>
            </a:r>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3F3F3F"/>
              </a:solidFill>
              <a:latin typeface="Arial"/>
              <a:ea typeface="Arial"/>
              <a:cs typeface="Arial"/>
              <a:sym typeface="Arial"/>
            </a:endParaRPr>
          </a:p>
          <a:p>
            <a:pPr marL="0" marR="0" lvl="0" indent="-76200" algn="l" rtl="0">
              <a:lnSpc>
                <a:spcPct val="95000"/>
              </a:lnSpc>
              <a:spcBef>
                <a:spcPts val="0"/>
              </a:spcBef>
              <a:spcAft>
                <a:spcPts val="0"/>
              </a:spcAft>
              <a:buClr>
                <a:srgbClr val="3F3F3F"/>
              </a:buClr>
              <a:buSzPts val="1200"/>
              <a:buFont typeface="Noto Sans Symbols"/>
              <a:buChar char="●"/>
            </a:pPr>
            <a:r>
              <a:rPr lang="en-US" sz="1200" b="0" i="0" u="none" strike="noStrike" cap="none">
                <a:solidFill>
                  <a:srgbClr val="3F3F3F"/>
                </a:solidFill>
                <a:latin typeface="Arial"/>
                <a:ea typeface="Arial"/>
                <a:cs typeface="Arial"/>
                <a:sym typeface="Arial"/>
              </a:rPr>
              <a:t> Exciting and fun Sign spinning street teams send a loud and clear</a:t>
            </a:r>
            <a:endParaRPr/>
          </a:p>
          <a:p>
            <a:pPr marL="0" marR="0" lvl="0" indent="-76200" algn="l" rtl="0">
              <a:lnSpc>
                <a:spcPct val="95000"/>
              </a:lnSpc>
              <a:spcBef>
                <a:spcPts val="0"/>
              </a:spcBef>
              <a:spcAft>
                <a:spcPts val="0"/>
              </a:spcAft>
              <a:buClr>
                <a:srgbClr val="3F3F3F"/>
              </a:buClr>
              <a:buSzPts val="1200"/>
              <a:buFont typeface="Noto Sans Symbols"/>
              <a:buChar char="●"/>
            </a:pPr>
            <a:r>
              <a:rPr lang="en-US" sz="1200" b="0" i="0" u="none" strike="noStrike" cap="none">
                <a:solidFill>
                  <a:srgbClr val="3F3F3F"/>
                </a:solidFill>
                <a:latin typeface="Arial"/>
                <a:ea typeface="Arial"/>
                <a:cs typeface="Arial"/>
                <a:sym typeface="Arial"/>
              </a:rPr>
              <a:t>We can ship signs market to market for savings</a:t>
            </a:r>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3F3F3F"/>
              </a:solidFill>
              <a:latin typeface="Arial"/>
              <a:ea typeface="Arial"/>
              <a:cs typeface="Arial"/>
              <a:sym typeface="Arial"/>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3F3F3F"/>
              </a:solidFill>
              <a:latin typeface="Arial"/>
              <a:ea typeface="Arial"/>
              <a:cs typeface="Arial"/>
              <a:sym typeface="Arial"/>
            </a:endParaRPr>
          </a:p>
          <a:p>
            <a:pPr marL="0" marR="0" lvl="0" indent="-76200" algn="l" rtl="0">
              <a:lnSpc>
                <a:spcPct val="95000"/>
              </a:lnSpc>
              <a:spcBef>
                <a:spcPts val="0"/>
              </a:spcBef>
              <a:spcAft>
                <a:spcPts val="0"/>
              </a:spcAft>
              <a:buClr>
                <a:srgbClr val="3F3F3F"/>
              </a:buClr>
              <a:buSzPts val="1200"/>
              <a:buFont typeface="Noto Sans Symbols"/>
              <a:buChar char="•"/>
            </a:pPr>
            <a:r>
              <a:rPr lang="en-US" sz="1200" b="0" i="0" u="none" strike="noStrike" cap="none">
                <a:solidFill>
                  <a:srgbClr val="3F3F3F"/>
                </a:solidFill>
                <a:latin typeface="Arial"/>
                <a:ea typeface="Arial"/>
                <a:cs typeface="Arial"/>
                <a:sym typeface="Arial"/>
              </a:rPr>
              <a:t> Average size 12” x 60”</a:t>
            </a:r>
            <a:endParaRPr/>
          </a:p>
          <a:p>
            <a:pPr marL="0" marR="0" lvl="0" indent="-76200" algn="l" rtl="0">
              <a:lnSpc>
                <a:spcPct val="95000"/>
              </a:lnSpc>
              <a:spcBef>
                <a:spcPts val="0"/>
              </a:spcBef>
              <a:spcAft>
                <a:spcPts val="0"/>
              </a:spcAft>
              <a:buClr>
                <a:srgbClr val="3F3F3F"/>
              </a:buClr>
              <a:buSzPts val="1200"/>
              <a:buFont typeface="Noto Sans Symbols"/>
              <a:buChar char="•"/>
            </a:pPr>
            <a:r>
              <a:rPr lang="en-US" sz="1200" b="0" i="0" u="none" strike="noStrike" cap="none">
                <a:solidFill>
                  <a:srgbClr val="3F3F3F"/>
                </a:solidFill>
                <a:latin typeface="Arial"/>
                <a:ea typeface="Arial"/>
                <a:cs typeface="Arial"/>
                <a:sym typeface="Arial"/>
              </a:rPr>
              <a:t>Recommended Program  3 sign spinners</a:t>
            </a:r>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3F3F3F"/>
              </a:solidFill>
              <a:latin typeface="Arial"/>
              <a:ea typeface="Arial"/>
              <a:cs typeface="Arial"/>
              <a:sym typeface="Arial"/>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3F3F3F"/>
              </a:solidFill>
              <a:latin typeface="Arial"/>
              <a:ea typeface="Arial"/>
              <a:cs typeface="Arial"/>
              <a:sym typeface="Arial"/>
            </a:endParaRPr>
          </a:p>
          <a:p>
            <a:pPr marL="0" marR="0" lvl="0" indent="0" algn="l" rtl="0">
              <a:lnSpc>
                <a:spcPct val="95000"/>
              </a:lnSpc>
              <a:spcBef>
                <a:spcPts val="0"/>
              </a:spcBef>
              <a:spcAft>
                <a:spcPts val="0"/>
              </a:spcAft>
              <a:buClr>
                <a:srgbClr val="120B7C"/>
              </a:buClr>
              <a:buSzPts val="1200"/>
              <a:buFont typeface="Noto Sans Symbols"/>
              <a:buNone/>
            </a:pPr>
            <a:endParaRPr sz="1200" b="0" i="0" u="none" strike="noStrike" cap="none">
              <a:solidFill>
                <a:srgbClr val="3F3F3F"/>
              </a:solidFill>
              <a:latin typeface="Arial"/>
              <a:ea typeface="Arial"/>
              <a:cs typeface="Arial"/>
              <a:sym typeface="Arial"/>
            </a:endParaRPr>
          </a:p>
        </p:txBody>
      </p:sp>
      <p:sp>
        <p:nvSpPr>
          <p:cNvPr id="981" name="Google Shape;981;p109"/>
          <p:cNvSpPr txBox="1"/>
          <p:nvPr/>
        </p:nvSpPr>
        <p:spPr>
          <a:xfrm>
            <a:off x="152400" y="4224338"/>
            <a:ext cx="5029200" cy="6111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i="1">
              <a:solidFill>
                <a:srgbClr val="120B7C"/>
              </a:solidFill>
              <a:latin typeface="Arial"/>
              <a:ea typeface="Arial"/>
              <a:cs typeface="Arial"/>
              <a:sym typeface="Arial"/>
            </a:endParaRPr>
          </a:p>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982" name="Google Shape;982;p109"/>
          <p:cNvSpPr/>
          <p:nvPr/>
        </p:nvSpPr>
        <p:spPr>
          <a:xfrm>
            <a:off x="270741" y="4275427"/>
            <a:ext cx="5341938" cy="11541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b="1">
              <a:solidFill>
                <a:srgbClr val="3F3F3F"/>
              </a:solidFill>
              <a:latin typeface="Arial"/>
              <a:ea typeface="Arial"/>
              <a:cs typeface="Arial"/>
              <a:sym typeface="Arial"/>
            </a:endParaRPr>
          </a:p>
        </p:txBody>
      </p:sp>
      <p:pic>
        <p:nvPicPr>
          <p:cNvPr id="983" name="Google Shape;983;p109" descr="http://www.c9balloons.com/wp-content/uploads/2009/11/c9-balloons-professional-sign-spinners1.jpg"/>
          <p:cNvPicPr preferRelativeResize="0"/>
          <p:nvPr/>
        </p:nvPicPr>
        <p:blipFill rotWithShape="1">
          <a:blip r:embed="rId3">
            <a:alphaModFix/>
          </a:blip>
          <a:srcRect/>
          <a:stretch/>
        </p:blipFill>
        <p:spPr>
          <a:xfrm>
            <a:off x="5092989" y="2150774"/>
            <a:ext cx="3635375" cy="2000250"/>
          </a:xfrm>
          <a:prstGeom prst="rect">
            <a:avLst/>
          </a:prstGeom>
          <a:noFill/>
          <a:ln>
            <a:noFill/>
          </a:ln>
        </p:spPr>
      </p:pic>
      <p:sp>
        <p:nvSpPr>
          <p:cNvPr id="984" name="Google Shape;984;p109"/>
          <p:cNvSpPr/>
          <p:nvPr/>
        </p:nvSpPr>
        <p:spPr>
          <a:xfrm>
            <a:off x="0" y="6019800"/>
            <a:ext cx="9144000" cy="762000"/>
          </a:xfrm>
          <a:prstGeom prst="rect">
            <a:avLst/>
          </a:prstGeom>
          <a:solidFill>
            <a:srgbClr val="1A2D7B"/>
          </a:solidFill>
          <a:ln w="9525" cap="flat" cmpd="sng">
            <a:solidFill>
              <a:srgbClr val="4A7EBB"/>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85" name="Google Shape;985;p109"/>
          <p:cNvSpPr txBox="1"/>
          <p:nvPr/>
        </p:nvSpPr>
        <p:spPr>
          <a:xfrm>
            <a:off x="3814763" y="6142038"/>
            <a:ext cx="4852987" cy="71596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a:solidFill>
                  <a:schemeClr val="lt1"/>
                </a:solidFill>
                <a:latin typeface="Gill Sans"/>
                <a:ea typeface="Gill Sans"/>
                <a:cs typeface="Gill Sans"/>
                <a:sym typeface="Gill Sans"/>
              </a:rPr>
              <a:t>MASSIVEMEDIA</a:t>
            </a:r>
            <a:endParaRPr/>
          </a:p>
        </p:txBody>
      </p:sp>
      <p:sp>
        <p:nvSpPr>
          <p:cNvPr id="986" name="Google Shape;986;p109"/>
          <p:cNvSpPr/>
          <p:nvPr/>
        </p:nvSpPr>
        <p:spPr>
          <a:xfrm>
            <a:off x="6241256" y="450586"/>
            <a:ext cx="2606411" cy="321733"/>
          </a:xfrm>
          <a:prstGeom prst="rect">
            <a:avLst/>
          </a:prstGeom>
          <a:solidFill>
            <a:srgbClr val="2626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91"/>
        <p:cNvGrpSpPr/>
        <p:nvPr/>
      </p:nvGrpSpPr>
      <p:grpSpPr>
        <a:xfrm>
          <a:off x="0" y="0"/>
          <a:ext cx="0" cy="0"/>
          <a:chOff x="0" y="0"/>
          <a:chExt cx="0" cy="0"/>
        </a:xfrm>
      </p:grpSpPr>
      <p:sp>
        <p:nvSpPr>
          <p:cNvPr id="992" name="Google Shape;992;p110"/>
          <p:cNvSpPr txBox="1">
            <a:spLocks noGrp="1"/>
          </p:cNvSpPr>
          <p:nvPr>
            <p:ph type="title"/>
          </p:nvPr>
        </p:nvSpPr>
        <p:spPr>
          <a:xfrm>
            <a:off x="285750" y="908050"/>
            <a:ext cx="8312150" cy="44767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1600" b="1" i="0" u="none" strike="noStrike" cap="none">
                <a:solidFill>
                  <a:srgbClr val="3F3F3F"/>
                </a:solidFill>
                <a:latin typeface="Arial"/>
                <a:ea typeface="Arial"/>
                <a:cs typeface="Arial"/>
                <a:sym typeface="Arial"/>
              </a:rPr>
              <a:t>Chinese Food  containers</a:t>
            </a:r>
            <a:endParaRPr/>
          </a:p>
        </p:txBody>
      </p:sp>
      <p:sp>
        <p:nvSpPr>
          <p:cNvPr id="993" name="Google Shape;993;p110"/>
          <p:cNvSpPr txBox="1">
            <a:spLocks noGrp="1"/>
          </p:cNvSpPr>
          <p:nvPr>
            <p:ph type="body" idx="1"/>
          </p:nvPr>
        </p:nvSpPr>
        <p:spPr>
          <a:xfrm>
            <a:off x="296863" y="1573213"/>
            <a:ext cx="5102225" cy="497998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300" b="0" i="0" u="none" strike="noStrike" cap="none">
                <a:solidFill>
                  <a:srgbClr val="3F3F3F"/>
                </a:solidFill>
                <a:latin typeface="Arial"/>
                <a:ea typeface="Arial"/>
                <a:cs typeface="Arial"/>
                <a:sym typeface="Arial"/>
              </a:rPr>
              <a:t>Massive builds buzz amongst food lovers via a Chinese Food Container program in the market.</a:t>
            </a:r>
            <a:endParaRPr/>
          </a:p>
          <a:p>
            <a:pPr marL="0" marR="0" lvl="0" indent="0" algn="l" rtl="0">
              <a:lnSpc>
                <a:spcPct val="90000"/>
              </a:lnSpc>
              <a:spcBef>
                <a:spcPts val="325"/>
              </a:spcBef>
              <a:spcAft>
                <a:spcPts val="0"/>
              </a:spcAft>
              <a:buNone/>
            </a:pPr>
            <a:endParaRPr sz="1300" b="0" i="0" u="none" strike="noStrike" cap="none">
              <a:solidFill>
                <a:srgbClr val="3F3F3F"/>
              </a:solidFill>
              <a:latin typeface="Arial"/>
              <a:ea typeface="Arial"/>
              <a:cs typeface="Arial"/>
              <a:sym typeface="Arial"/>
            </a:endParaRPr>
          </a:p>
          <a:p>
            <a:pPr marL="0" marR="0" lvl="0" indent="0" algn="l" rtl="0">
              <a:lnSpc>
                <a:spcPct val="90000"/>
              </a:lnSpc>
              <a:spcBef>
                <a:spcPts val="325"/>
              </a:spcBef>
              <a:spcAft>
                <a:spcPts val="0"/>
              </a:spcAft>
              <a:buNone/>
            </a:pPr>
            <a:r>
              <a:rPr lang="en-US" sz="1300" b="0" i="0" u="none" strike="noStrike" cap="none">
                <a:solidFill>
                  <a:srgbClr val="3F3F3F"/>
                </a:solidFill>
                <a:latin typeface="Arial"/>
                <a:ea typeface="Arial"/>
                <a:cs typeface="Arial"/>
                <a:sym typeface="Arial"/>
              </a:rPr>
              <a:t>These four sided containers really fit the bill.  </a:t>
            </a:r>
            <a:endParaRPr/>
          </a:p>
          <a:p>
            <a:pPr marL="0" marR="0" lvl="0" indent="0" algn="l" rtl="0">
              <a:lnSpc>
                <a:spcPct val="90000"/>
              </a:lnSpc>
              <a:spcBef>
                <a:spcPts val="325"/>
              </a:spcBef>
              <a:spcAft>
                <a:spcPts val="0"/>
              </a:spcAft>
              <a:buNone/>
            </a:pPr>
            <a:r>
              <a:rPr lang="en-US" sz="1300" b="0" i="0" u="none" strike="noStrike" cap="none">
                <a:solidFill>
                  <a:srgbClr val="3F3F3F"/>
                </a:solidFill>
                <a:latin typeface="Arial"/>
                <a:ea typeface="Arial"/>
                <a:cs typeface="Arial"/>
                <a:sym typeface="Arial"/>
              </a:rPr>
              <a:t>Marketing experts target specific neighborhoods and  lifestyles  to reach your target.</a:t>
            </a:r>
            <a:endParaRPr/>
          </a:p>
          <a:p>
            <a:pPr marL="0" marR="0" lvl="0" indent="0" algn="l" rtl="0">
              <a:lnSpc>
                <a:spcPct val="90000"/>
              </a:lnSpc>
              <a:spcBef>
                <a:spcPts val="325"/>
              </a:spcBef>
              <a:spcAft>
                <a:spcPts val="0"/>
              </a:spcAft>
              <a:buNone/>
            </a:pPr>
            <a:endParaRPr sz="1300" b="0" i="0" u="none" strike="noStrike" cap="none">
              <a:solidFill>
                <a:srgbClr val="3F3F3F"/>
              </a:solidFill>
              <a:latin typeface="Arial"/>
              <a:ea typeface="Arial"/>
              <a:cs typeface="Arial"/>
              <a:sym typeface="Arial"/>
            </a:endParaRPr>
          </a:p>
          <a:p>
            <a:pPr marL="0" marR="0" lvl="0" indent="0" algn="l" rtl="0">
              <a:lnSpc>
                <a:spcPct val="90000"/>
              </a:lnSpc>
              <a:spcBef>
                <a:spcPts val="325"/>
              </a:spcBef>
              <a:spcAft>
                <a:spcPts val="0"/>
              </a:spcAft>
              <a:buNone/>
            </a:pPr>
            <a:endParaRPr sz="1300" b="0" i="0" u="none" strike="noStrike" cap="none">
              <a:solidFill>
                <a:srgbClr val="3F3F3F"/>
              </a:solidFill>
              <a:latin typeface="Arial"/>
              <a:ea typeface="Arial"/>
              <a:cs typeface="Arial"/>
              <a:sym typeface="Arial"/>
            </a:endParaRPr>
          </a:p>
          <a:p>
            <a:pPr marL="0" marR="0" lvl="0" indent="0" algn="l" rtl="0">
              <a:lnSpc>
                <a:spcPct val="90000"/>
              </a:lnSpc>
              <a:spcBef>
                <a:spcPts val="325"/>
              </a:spcBef>
              <a:spcAft>
                <a:spcPts val="0"/>
              </a:spcAft>
              <a:buNone/>
            </a:pPr>
            <a:r>
              <a:rPr lang="en-US" sz="1300" b="1" i="0" u="none" strike="noStrike" cap="none">
                <a:solidFill>
                  <a:srgbClr val="3F3F3F"/>
                </a:solidFill>
                <a:latin typeface="Arial"/>
                <a:ea typeface="Arial"/>
                <a:cs typeface="Arial"/>
                <a:sym typeface="Arial"/>
              </a:rPr>
              <a:t>Program includes:</a:t>
            </a:r>
            <a:endParaRPr/>
          </a:p>
          <a:p>
            <a:pPr marL="0" marR="0" lvl="0" indent="0" algn="l" rtl="0">
              <a:lnSpc>
                <a:spcPct val="90000"/>
              </a:lnSpc>
              <a:spcBef>
                <a:spcPts val="275"/>
              </a:spcBef>
              <a:spcAft>
                <a:spcPts val="0"/>
              </a:spcAft>
              <a:buNone/>
            </a:pPr>
            <a:r>
              <a:rPr lang="en-US" sz="1100" b="0" i="1" u="none" strike="noStrike" cap="none">
                <a:solidFill>
                  <a:srgbClr val="3F3F3F"/>
                </a:solidFill>
                <a:latin typeface="Arial"/>
                <a:ea typeface="Arial"/>
                <a:cs typeface="Arial"/>
                <a:sym typeface="Arial"/>
              </a:rPr>
              <a:t> 20,000 Large Containers Printed in 2 colors</a:t>
            </a:r>
            <a:endParaRPr/>
          </a:p>
          <a:p>
            <a:pPr marL="0" marR="0" lvl="0" indent="0" algn="l" rtl="0">
              <a:lnSpc>
                <a:spcPct val="90000"/>
              </a:lnSpc>
              <a:spcBef>
                <a:spcPts val="275"/>
              </a:spcBef>
              <a:spcAft>
                <a:spcPts val="0"/>
              </a:spcAft>
              <a:buNone/>
            </a:pPr>
            <a:r>
              <a:rPr lang="en-US" sz="1100" b="0" i="1" u="none" strike="noStrike" cap="none">
                <a:solidFill>
                  <a:srgbClr val="3F3F3F"/>
                </a:solidFill>
                <a:latin typeface="Arial"/>
                <a:ea typeface="Arial"/>
                <a:cs typeface="Arial"/>
                <a:sym typeface="Arial"/>
              </a:rPr>
              <a:t> 25 outlets per market</a:t>
            </a:r>
            <a:endParaRPr/>
          </a:p>
          <a:p>
            <a:pPr marL="0" marR="0" lvl="0" indent="0" algn="l" rtl="0">
              <a:lnSpc>
                <a:spcPct val="90000"/>
              </a:lnSpc>
              <a:spcBef>
                <a:spcPts val="275"/>
              </a:spcBef>
              <a:spcAft>
                <a:spcPts val="0"/>
              </a:spcAft>
              <a:buNone/>
            </a:pPr>
            <a:r>
              <a:rPr lang="en-US" sz="1100" b="0" i="1" u="none" strike="noStrike" cap="none">
                <a:solidFill>
                  <a:srgbClr val="3F3F3F"/>
                </a:solidFill>
                <a:latin typeface="Arial"/>
                <a:ea typeface="Arial"/>
                <a:cs typeface="Arial"/>
                <a:sym typeface="Arial"/>
              </a:rPr>
              <a:t>4 color printing available</a:t>
            </a:r>
            <a:endParaRPr/>
          </a:p>
        </p:txBody>
      </p:sp>
      <p:pic>
        <p:nvPicPr>
          <p:cNvPr id="994" name="Google Shape;994;p110" descr="Ads on Chinese food packaging"/>
          <p:cNvPicPr preferRelativeResize="0"/>
          <p:nvPr/>
        </p:nvPicPr>
        <p:blipFill rotWithShape="1">
          <a:blip r:embed="rId3">
            <a:alphaModFix/>
          </a:blip>
          <a:srcRect/>
          <a:stretch/>
        </p:blipFill>
        <p:spPr>
          <a:xfrm>
            <a:off x="6183313" y="1462088"/>
            <a:ext cx="2263775" cy="4089400"/>
          </a:xfrm>
          <a:prstGeom prst="rect">
            <a:avLst/>
          </a:prstGeom>
          <a:noFill/>
          <a:ln>
            <a:noFill/>
          </a:ln>
        </p:spPr>
      </p:pic>
      <p:pic>
        <p:nvPicPr>
          <p:cNvPr id="995" name="Google Shape;995;p110" descr="C:\Users\rob\Desktop\desktop p\Promotion Photos\By Type\chinese food\rockstar-chinese-food-take-out-container1.jpg"/>
          <p:cNvPicPr preferRelativeResize="0"/>
          <p:nvPr/>
        </p:nvPicPr>
        <p:blipFill rotWithShape="1">
          <a:blip r:embed="rId4">
            <a:alphaModFix/>
          </a:blip>
          <a:srcRect/>
          <a:stretch/>
        </p:blipFill>
        <p:spPr>
          <a:xfrm>
            <a:off x="130115" y="4893214"/>
            <a:ext cx="1517650" cy="1138238"/>
          </a:xfrm>
          <a:prstGeom prst="rect">
            <a:avLst/>
          </a:prstGeom>
          <a:noFill/>
          <a:ln>
            <a:noFill/>
          </a:ln>
        </p:spPr>
      </p:pic>
      <p:sp>
        <p:nvSpPr>
          <p:cNvPr id="996" name="Google Shape;996;p110"/>
          <p:cNvSpPr/>
          <p:nvPr/>
        </p:nvSpPr>
        <p:spPr>
          <a:xfrm>
            <a:off x="0" y="6146800"/>
            <a:ext cx="9144000" cy="762000"/>
          </a:xfrm>
          <a:prstGeom prst="rect">
            <a:avLst/>
          </a:prstGeom>
          <a:solidFill>
            <a:srgbClr val="1A2D7B"/>
          </a:solidFill>
          <a:ln w="9525" cap="flat" cmpd="sng">
            <a:solidFill>
              <a:srgbClr val="4A7EBB"/>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97" name="Google Shape;997;p110"/>
          <p:cNvSpPr txBox="1"/>
          <p:nvPr/>
        </p:nvSpPr>
        <p:spPr>
          <a:xfrm>
            <a:off x="3814763" y="6269038"/>
            <a:ext cx="4852987" cy="71596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a:solidFill>
                  <a:schemeClr val="lt1"/>
                </a:solidFill>
                <a:latin typeface="Gill Sans"/>
                <a:ea typeface="Gill Sans"/>
                <a:cs typeface="Gill Sans"/>
                <a:sym typeface="Gill Sans"/>
              </a:rPr>
              <a:t>MASSIVEMEDIA</a:t>
            </a:r>
            <a:endParaRPr/>
          </a:p>
        </p:txBody>
      </p:sp>
      <p:sp>
        <p:nvSpPr>
          <p:cNvPr id="998" name="Google Shape;998;p110"/>
          <p:cNvSpPr/>
          <p:nvPr/>
        </p:nvSpPr>
        <p:spPr>
          <a:xfrm>
            <a:off x="6241256" y="450586"/>
            <a:ext cx="2606411" cy="321733"/>
          </a:xfrm>
          <a:prstGeom prst="rect">
            <a:avLst/>
          </a:prstGeom>
          <a:solidFill>
            <a:srgbClr val="2626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03"/>
        <p:cNvGrpSpPr/>
        <p:nvPr/>
      </p:nvGrpSpPr>
      <p:grpSpPr>
        <a:xfrm>
          <a:off x="0" y="0"/>
          <a:ext cx="0" cy="0"/>
          <a:chOff x="0" y="0"/>
          <a:chExt cx="0" cy="0"/>
        </a:xfrm>
      </p:grpSpPr>
      <p:sp>
        <p:nvSpPr>
          <p:cNvPr id="1004" name="Google Shape;1004;p111"/>
          <p:cNvSpPr txBox="1">
            <a:spLocks noGrp="1"/>
          </p:cNvSpPr>
          <p:nvPr>
            <p:ph type="body" idx="1"/>
          </p:nvPr>
        </p:nvSpPr>
        <p:spPr>
          <a:xfrm>
            <a:off x="1580272" y="5728984"/>
            <a:ext cx="5121300" cy="13566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endParaRPr sz="1200" b="0" i="0" u="none" strike="noStrike" cap="none">
              <a:solidFill>
                <a:srgbClr val="262626"/>
              </a:solidFill>
              <a:latin typeface="Arial"/>
              <a:ea typeface="Arial"/>
              <a:cs typeface="Arial"/>
              <a:sym typeface="Arial"/>
            </a:endParaRPr>
          </a:p>
          <a:p>
            <a:pPr marL="0" marR="0" lvl="0" indent="0" algn="l" rtl="0">
              <a:lnSpc>
                <a:spcPct val="90000"/>
              </a:lnSpc>
              <a:spcBef>
                <a:spcPts val="300"/>
              </a:spcBef>
              <a:spcAft>
                <a:spcPts val="0"/>
              </a:spcAft>
              <a:buNone/>
            </a:pPr>
            <a:r>
              <a:rPr lang="en-US" sz="1200" b="1" i="0" u="none" strike="noStrike" cap="none">
                <a:solidFill>
                  <a:srgbClr val="262626"/>
                </a:solidFill>
                <a:latin typeface="Open Sans"/>
                <a:ea typeface="Open Sans"/>
                <a:cs typeface="Open Sans"/>
                <a:sym typeface="Open Sans"/>
              </a:rPr>
              <a:t>We look forward to working with you </a:t>
            </a:r>
            <a:endParaRPr/>
          </a:p>
          <a:p>
            <a:pPr marL="0" marR="0" lvl="0" indent="0" algn="l" rtl="0">
              <a:lnSpc>
                <a:spcPct val="90000"/>
              </a:lnSpc>
              <a:spcBef>
                <a:spcPts val="300"/>
              </a:spcBef>
              <a:spcAft>
                <a:spcPts val="0"/>
              </a:spcAft>
              <a:buNone/>
            </a:pPr>
            <a:endParaRPr sz="1200" b="0" i="0" u="none" strike="noStrike" cap="none">
              <a:solidFill>
                <a:srgbClr val="120B7C"/>
              </a:solidFill>
              <a:latin typeface="Arial"/>
              <a:ea typeface="Arial"/>
              <a:cs typeface="Arial"/>
              <a:sym typeface="Arial"/>
            </a:endParaRPr>
          </a:p>
          <a:p>
            <a:pPr marL="0" marR="0" lvl="0" indent="0" algn="l" rtl="0">
              <a:lnSpc>
                <a:spcPct val="90000"/>
              </a:lnSpc>
              <a:spcBef>
                <a:spcPts val="300"/>
              </a:spcBef>
              <a:spcAft>
                <a:spcPts val="0"/>
              </a:spcAft>
              <a:buNone/>
            </a:pPr>
            <a:endParaRPr sz="1200" b="0" i="0" u="none" strike="noStrike" cap="none">
              <a:solidFill>
                <a:srgbClr val="120B7C"/>
              </a:solidFill>
              <a:latin typeface="Arial"/>
              <a:ea typeface="Arial"/>
              <a:cs typeface="Arial"/>
              <a:sym typeface="Arial"/>
            </a:endParaRPr>
          </a:p>
        </p:txBody>
      </p:sp>
      <p:sp>
        <p:nvSpPr>
          <p:cNvPr id="1005" name="Google Shape;1005;p111"/>
          <p:cNvSpPr/>
          <p:nvPr/>
        </p:nvSpPr>
        <p:spPr>
          <a:xfrm>
            <a:off x="0" y="252413"/>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6" name="Google Shape;1006;p111" descr="image004"/>
          <p:cNvSpPr/>
          <p:nvPr/>
        </p:nvSpPr>
        <p:spPr>
          <a:xfrm>
            <a:off x="4700588" y="2476500"/>
            <a:ext cx="4734000" cy="3695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07" name="Google Shape;1007;p111"/>
          <p:cNvGrpSpPr/>
          <p:nvPr/>
        </p:nvGrpSpPr>
        <p:grpSpPr>
          <a:xfrm>
            <a:off x="0" y="6146800"/>
            <a:ext cx="9144000" cy="838338"/>
            <a:chOff x="0" y="6146800"/>
            <a:chExt cx="9144000" cy="838338"/>
          </a:xfrm>
        </p:grpSpPr>
        <p:sp>
          <p:nvSpPr>
            <p:cNvPr id="1008" name="Google Shape;1008;p111"/>
            <p:cNvSpPr/>
            <p:nvPr/>
          </p:nvSpPr>
          <p:spPr>
            <a:xfrm>
              <a:off x="0" y="6146800"/>
              <a:ext cx="9144000" cy="762000"/>
            </a:xfrm>
            <a:prstGeom prst="rect">
              <a:avLst/>
            </a:prstGeom>
            <a:solidFill>
              <a:srgbClr val="1A2D7B"/>
            </a:solidFill>
            <a:ln w="9525" cap="flat" cmpd="sng">
              <a:solidFill>
                <a:srgbClr val="4A7EBB"/>
              </a:solidFill>
              <a:prstDash val="solid"/>
              <a:miter lim="800000"/>
              <a:headEnd type="none" w="sm" len="sm"/>
              <a:tailEnd type="none" w="sm" len="sm"/>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09" name="Google Shape;1009;p111"/>
            <p:cNvSpPr txBox="1"/>
            <p:nvPr/>
          </p:nvSpPr>
          <p:spPr>
            <a:xfrm>
              <a:off x="3814763" y="6269038"/>
              <a:ext cx="4853100" cy="7161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a:solidFill>
                    <a:schemeClr val="lt1"/>
                  </a:solidFill>
                  <a:latin typeface="Gill Sans"/>
                  <a:ea typeface="Gill Sans"/>
                  <a:cs typeface="Gill Sans"/>
                  <a:sym typeface="Gill Sans"/>
                </a:rPr>
                <a:t>MASSIVEMEDIA</a:t>
              </a:r>
              <a:endParaRPr/>
            </a:p>
          </p:txBody>
        </p:sp>
      </p:grpSp>
      <p:pic>
        <p:nvPicPr>
          <p:cNvPr id="1010" name="Google Shape;1010;p111" descr="http://www.soka.edu/images/thank%20you%20small.jpg"/>
          <p:cNvPicPr preferRelativeResize="0"/>
          <p:nvPr/>
        </p:nvPicPr>
        <p:blipFill rotWithShape="1">
          <a:blip r:embed="rId3">
            <a:alphaModFix/>
          </a:blip>
          <a:srcRect/>
          <a:stretch/>
        </p:blipFill>
        <p:spPr>
          <a:xfrm>
            <a:off x="1420239" y="1490471"/>
            <a:ext cx="6225702" cy="4150468"/>
          </a:xfrm>
          <a:prstGeom prst="rect">
            <a:avLst/>
          </a:prstGeom>
          <a:noFill/>
          <a:ln>
            <a:noFill/>
          </a:ln>
        </p:spPr>
      </p:pic>
      <p:sp>
        <p:nvSpPr>
          <p:cNvPr id="1011" name="Google Shape;1011;p111"/>
          <p:cNvSpPr/>
          <p:nvPr/>
        </p:nvSpPr>
        <p:spPr>
          <a:xfrm>
            <a:off x="6105525" y="304800"/>
            <a:ext cx="2895600" cy="3048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55"/>
        <p:cNvGrpSpPr/>
        <p:nvPr/>
      </p:nvGrpSpPr>
      <p:grpSpPr>
        <a:xfrm>
          <a:off x="0" y="0"/>
          <a:ext cx="0" cy="0"/>
          <a:chOff x="0" y="0"/>
          <a:chExt cx="0" cy="0"/>
        </a:xfrm>
      </p:grpSpPr>
      <p:sp>
        <p:nvSpPr>
          <p:cNvPr id="256" name="Google Shape;256;p55"/>
          <p:cNvSpPr txBox="1">
            <a:spLocks noGrp="1"/>
          </p:cNvSpPr>
          <p:nvPr>
            <p:ph type="title"/>
          </p:nvPr>
        </p:nvSpPr>
        <p:spPr>
          <a:xfrm>
            <a:off x="285750" y="908050"/>
            <a:ext cx="8312150" cy="44767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2000" b="1" i="0" u="none" strike="noStrike" cap="none">
                <a:solidFill>
                  <a:srgbClr val="404040"/>
                </a:solidFill>
                <a:latin typeface="Arial"/>
                <a:ea typeface="Arial"/>
                <a:cs typeface="Arial"/>
                <a:sym typeface="Arial"/>
              </a:rPr>
              <a:t>  Magnet tagging</a:t>
            </a:r>
            <a:endParaRPr/>
          </a:p>
        </p:txBody>
      </p:sp>
      <p:sp>
        <p:nvSpPr>
          <p:cNvPr id="257" name="Google Shape;257;p55"/>
          <p:cNvSpPr txBox="1">
            <a:spLocks noGrp="1"/>
          </p:cNvSpPr>
          <p:nvPr>
            <p:ph type="body" idx="1"/>
          </p:nvPr>
        </p:nvSpPr>
        <p:spPr>
          <a:xfrm>
            <a:off x="296863" y="1573213"/>
            <a:ext cx="5102225" cy="4979987"/>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US" sz="1200" b="0" i="0" u="none" strike="noStrike" cap="none">
                <a:solidFill>
                  <a:srgbClr val="404040"/>
                </a:solidFill>
                <a:latin typeface="Arial"/>
                <a:ea typeface="Arial"/>
                <a:cs typeface="Arial"/>
                <a:sym typeface="Arial"/>
              </a:rPr>
              <a:t>A magnet program is a much more friendly way to tag.  The magnets easily come off and people know that they easily come off and will collect them and reposition them or take them home.</a:t>
            </a:r>
            <a:endParaRPr/>
          </a:p>
          <a:p>
            <a:pPr marL="0" marR="0" lvl="0" indent="0" algn="l" rtl="0">
              <a:lnSpc>
                <a:spcPct val="90000"/>
              </a:lnSpc>
              <a:spcBef>
                <a:spcPts val="300"/>
              </a:spcBef>
              <a:spcAft>
                <a:spcPts val="0"/>
              </a:spcAft>
              <a:buNone/>
            </a:pPr>
            <a:endParaRPr sz="1200" b="0" i="0" u="none" strike="noStrike" cap="none">
              <a:solidFill>
                <a:srgbClr val="404040"/>
              </a:solidFill>
              <a:latin typeface="Arial"/>
              <a:ea typeface="Arial"/>
              <a:cs typeface="Arial"/>
              <a:sym typeface="Arial"/>
            </a:endParaRPr>
          </a:p>
          <a:p>
            <a:pPr marL="0" marR="0" lvl="0" indent="0" algn="l" rtl="0">
              <a:lnSpc>
                <a:spcPct val="90000"/>
              </a:lnSpc>
              <a:spcBef>
                <a:spcPts val="300"/>
              </a:spcBef>
              <a:spcAft>
                <a:spcPts val="0"/>
              </a:spcAft>
              <a:buNone/>
            </a:pPr>
            <a:r>
              <a:rPr lang="en-US" sz="1200" b="0" i="0" u="none" strike="noStrike" cap="none">
                <a:solidFill>
                  <a:srgbClr val="404040"/>
                </a:solidFill>
                <a:latin typeface="Arial"/>
                <a:ea typeface="Arial"/>
                <a:cs typeface="Arial"/>
                <a:sym typeface="Arial"/>
              </a:rPr>
              <a:t>Massivemedia designs tagging programs that reach but clean up.</a:t>
            </a:r>
            <a:endParaRPr/>
          </a:p>
          <a:p>
            <a:pPr marL="0" marR="0" lvl="0" indent="0" algn="l" rtl="0">
              <a:lnSpc>
                <a:spcPct val="90000"/>
              </a:lnSpc>
              <a:spcBef>
                <a:spcPts val="300"/>
              </a:spcBef>
              <a:spcAft>
                <a:spcPts val="0"/>
              </a:spcAft>
              <a:buNone/>
            </a:pPr>
            <a:endParaRPr sz="1200" b="0" i="0" u="none" strike="noStrike" cap="none">
              <a:solidFill>
                <a:srgbClr val="404040"/>
              </a:solidFill>
              <a:latin typeface="Arial"/>
              <a:ea typeface="Arial"/>
              <a:cs typeface="Arial"/>
              <a:sym typeface="Arial"/>
            </a:endParaRPr>
          </a:p>
          <a:p>
            <a:pPr marL="0" marR="0" lvl="0" indent="0" algn="l" rtl="0">
              <a:lnSpc>
                <a:spcPct val="90000"/>
              </a:lnSpc>
              <a:spcBef>
                <a:spcPts val="300"/>
              </a:spcBef>
              <a:spcAft>
                <a:spcPts val="0"/>
              </a:spcAft>
              <a:buNone/>
            </a:pPr>
            <a:r>
              <a:rPr lang="en-US" sz="1200" b="0" i="0" u="none" strike="noStrike" cap="none">
                <a:solidFill>
                  <a:srgbClr val="404040"/>
                </a:solidFill>
                <a:latin typeface="Arial"/>
                <a:ea typeface="Arial"/>
                <a:cs typeface="Arial"/>
                <a:sym typeface="Arial"/>
              </a:rPr>
              <a:t>Repositionable: It will stick on any metal surface. </a:t>
            </a:r>
            <a:endParaRPr/>
          </a:p>
          <a:p>
            <a:pPr marL="0" marR="0" lvl="0" indent="-76200" algn="l" rtl="0">
              <a:lnSpc>
                <a:spcPct val="90000"/>
              </a:lnSpc>
              <a:spcBef>
                <a:spcPts val="300"/>
              </a:spcBef>
              <a:spcAft>
                <a:spcPts val="0"/>
              </a:spcAft>
              <a:buClr>
                <a:srgbClr val="120B7C"/>
              </a:buClr>
              <a:buSzPts val="1200"/>
              <a:buFont typeface="Noto Sans Symbols"/>
              <a:buChar char="▪"/>
            </a:pPr>
            <a:r>
              <a:rPr lang="en-US" sz="1200" b="0" i="0" u="none" strike="noStrike" cap="none">
                <a:solidFill>
                  <a:srgbClr val="404040"/>
                </a:solidFill>
                <a:latin typeface="Arial"/>
                <a:ea typeface="Arial"/>
                <a:cs typeface="Arial"/>
                <a:sym typeface="Arial"/>
              </a:rPr>
              <a:t> Economical: cost-effective compared to other print media.</a:t>
            </a:r>
            <a:endParaRPr/>
          </a:p>
          <a:p>
            <a:pPr marL="0" marR="0" lvl="0" indent="-76200" algn="l" rtl="0">
              <a:lnSpc>
                <a:spcPct val="90000"/>
              </a:lnSpc>
              <a:spcBef>
                <a:spcPts val="300"/>
              </a:spcBef>
              <a:spcAft>
                <a:spcPts val="0"/>
              </a:spcAft>
              <a:buClr>
                <a:srgbClr val="120B7C"/>
              </a:buClr>
              <a:buSzPts val="1200"/>
              <a:buFont typeface="Noto Sans Symbols"/>
              <a:buChar char="▪"/>
            </a:pPr>
            <a:r>
              <a:rPr lang="en-US" sz="1200" b="0" i="0" u="none" strike="noStrike" cap="none">
                <a:solidFill>
                  <a:srgbClr val="404040"/>
                </a:solidFill>
                <a:latin typeface="Arial"/>
                <a:ea typeface="Arial"/>
                <a:cs typeface="Arial"/>
                <a:sym typeface="Arial"/>
              </a:rPr>
              <a:t> Perfect as take-aways due to their non-destructive magnetic backing</a:t>
            </a:r>
            <a:endParaRPr/>
          </a:p>
          <a:p>
            <a:pPr marL="0" marR="0" lvl="0" indent="0" algn="l" rtl="0">
              <a:lnSpc>
                <a:spcPct val="90000"/>
              </a:lnSpc>
              <a:spcBef>
                <a:spcPts val="300"/>
              </a:spcBef>
              <a:spcAft>
                <a:spcPts val="0"/>
              </a:spcAft>
              <a:buClr>
                <a:srgbClr val="120B7C"/>
              </a:buClr>
              <a:buSzPts val="1200"/>
              <a:buFont typeface="Noto Sans Symbols"/>
              <a:buNone/>
            </a:pPr>
            <a:endParaRPr sz="1200" b="0" i="0" u="none" strike="noStrike" cap="none">
              <a:solidFill>
                <a:srgbClr val="404040"/>
              </a:solidFill>
              <a:latin typeface="Arial"/>
              <a:ea typeface="Arial"/>
              <a:cs typeface="Arial"/>
              <a:sym typeface="Arial"/>
            </a:endParaRPr>
          </a:p>
          <a:p>
            <a:pPr marL="0" marR="0" lvl="0" indent="0" algn="l" rtl="0">
              <a:lnSpc>
                <a:spcPct val="90000"/>
              </a:lnSpc>
              <a:spcBef>
                <a:spcPts val="300"/>
              </a:spcBef>
              <a:spcAft>
                <a:spcPts val="0"/>
              </a:spcAft>
              <a:buClr>
                <a:srgbClr val="120B7C"/>
              </a:buClr>
              <a:buSzPts val="1200"/>
              <a:buFont typeface="Noto Sans Symbols"/>
              <a:buNone/>
            </a:pPr>
            <a:endParaRPr sz="1200" b="0" i="0" u="none" strike="noStrike" cap="none">
              <a:solidFill>
                <a:srgbClr val="404040"/>
              </a:solidFill>
              <a:latin typeface="Arial"/>
              <a:ea typeface="Arial"/>
              <a:cs typeface="Arial"/>
              <a:sym typeface="Arial"/>
            </a:endParaRPr>
          </a:p>
        </p:txBody>
      </p:sp>
      <p:sp>
        <p:nvSpPr>
          <p:cNvPr id="258" name="Google Shape;258;p55"/>
          <p:cNvSpPr/>
          <p:nvPr/>
        </p:nvSpPr>
        <p:spPr>
          <a:xfrm>
            <a:off x="0" y="6146800"/>
            <a:ext cx="9144000" cy="762000"/>
          </a:xfrm>
          <a:prstGeom prst="rect">
            <a:avLst/>
          </a:prstGeom>
          <a:solidFill>
            <a:srgbClr val="1A2D7B"/>
          </a:solidFill>
          <a:ln w="9525" cap="flat" cmpd="sng">
            <a:solidFill>
              <a:srgbClr val="4A7EBB"/>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9" name="Google Shape;259;p55"/>
          <p:cNvSpPr/>
          <p:nvPr/>
        </p:nvSpPr>
        <p:spPr>
          <a:xfrm>
            <a:off x="7094915" y="6323964"/>
            <a:ext cx="1672253"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a:solidFill>
                  <a:schemeClr val="lt1"/>
                </a:solidFill>
                <a:latin typeface="Gill Sans"/>
                <a:ea typeface="Gill Sans"/>
                <a:cs typeface="Gill Sans"/>
                <a:sym typeface="Gill Sans"/>
              </a:rPr>
              <a:t>MASSIVEMEDIA</a:t>
            </a:r>
            <a:endParaRPr/>
          </a:p>
        </p:txBody>
      </p:sp>
      <p:pic>
        <p:nvPicPr>
          <p:cNvPr id="260" name="Google Shape;260;p55" descr="Massivemedia Magnet Tagging.jpg"/>
          <p:cNvPicPr preferRelativeResize="0"/>
          <p:nvPr/>
        </p:nvPicPr>
        <p:blipFill rotWithShape="1">
          <a:blip r:embed="rId3">
            <a:alphaModFix/>
          </a:blip>
          <a:srcRect/>
          <a:stretch/>
        </p:blipFill>
        <p:spPr>
          <a:xfrm>
            <a:off x="5591175" y="1628775"/>
            <a:ext cx="3187676" cy="4245985"/>
          </a:xfrm>
          <a:prstGeom prst="rect">
            <a:avLst/>
          </a:prstGeom>
          <a:noFill/>
          <a:ln>
            <a:noFill/>
          </a:ln>
        </p:spPr>
      </p:pic>
      <p:sp>
        <p:nvSpPr>
          <p:cNvPr id="261" name="Google Shape;261;p55"/>
          <p:cNvSpPr/>
          <p:nvPr/>
        </p:nvSpPr>
        <p:spPr>
          <a:xfrm>
            <a:off x="381000" y="3573602"/>
            <a:ext cx="7448550" cy="23637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Magnet Tagging Program includes:</a:t>
            </a:r>
            <a:endParaRPr/>
          </a:p>
          <a:p>
            <a:pPr marL="0" marR="0" lvl="0" indent="0" algn="l" rtl="0">
              <a:lnSpc>
                <a:spcPct val="90000"/>
              </a:lnSpc>
              <a:spcBef>
                <a:spcPts val="300"/>
              </a:spcBef>
              <a:spcAft>
                <a:spcPts val="0"/>
              </a:spcAft>
              <a:buNone/>
            </a:pPr>
            <a:r>
              <a:rPr lang="en-US" sz="1200">
                <a:solidFill>
                  <a:srgbClr val="404040"/>
                </a:solidFill>
                <a:latin typeface="Arial"/>
                <a:ea typeface="Arial"/>
                <a:cs typeface="Arial"/>
                <a:sym typeface="Arial"/>
              </a:rPr>
              <a:t>Includes 4-color printing; die cut units are available at an additional cost </a:t>
            </a:r>
            <a:endParaRPr/>
          </a:p>
          <a:p>
            <a:pPr marL="0" marR="0" lvl="0" indent="0" algn="l" rtl="0">
              <a:lnSpc>
                <a:spcPct val="90000"/>
              </a:lnSpc>
              <a:spcBef>
                <a:spcPts val="300"/>
              </a:spcBef>
              <a:spcAft>
                <a:spcPts val="0"/>
              </a:spcAft>
              <a:buNone/>
            </a:pPr>
            <a:r>
              <a:rPr lang="en-US" sz="1200" i="1">
                <a:solidFill>
                  <a:srgbClr val="404040"/>
                </a:solidFill>
                <a:latin typeface="Arial"/>
                <a:ea typeface="Arial"/>
                <a:cs typeface="Arial"/>
                <a:sym typeface="Arial"/>
              </a:rPr>
              <a:t>* all sizes are available, as well as custom die cut  </a:t>
            </a:r>
            <a:endParaRPr/>
          </a:p>
          <a:p>
            <a:pPr marL="0" marR="0" lvl="0" indent="0" algn="l" rtl="0">
              <a:spcBef>
                <a:spcPts val="0"/>
              </a:spcBef>
              <a:spcAft>
                <a:spcPts val="0"/>
              </a:spcAft>
              <a:buNone/>
            </a:pPr>
            <a:endParaRPr sz="1200">
              <a:solidFill>
                <a:srgbClr val="3F3F3F"/>
              </a:solidFill>
              <a:latin typeface="Arial"/>
              <a:ea typeface="Arial"/>
              <a:cs typeface="Arial"/>
              <a:sym typeface="Arial"/>
            </a:endParaRPr>
          </a:p>
          <a:p>
            <a:pPr marL="0" marR="0" lvl="0" indent="-76200" algn="l" rtl="0">
              <a:spcBef>
                <a:spcPts val="0"/>
              </a:spcBef>
              <a:spcAft>
                <a:spcPts val="0"/>
              </a:spcAft>
              <a:buClr>
                <a:srgbClr val="3F3F3F"/>
              </a:buClr>
              <a:buSzPts val="1200"/>
              <a:buFont typeface="Arial"/>
              <a:buChar char="-"/>
            </a:pPr>
            <a:r>
              <a:rPr lang="en-US" sz="1200">
                <a:solidFill>
                  <a:srgbClr val="3F3F3F"/>
                </a:solidFill>
                <a:latin typeface="Arial"/>
                <a:ea typeface="Arial"/>
                <a:cs typeface="Arial"/>
                <a:sym typeface="Arial"/>
              </a:rPr>
              <a:t>Average size 3.5” x 3.5”</a:t>
            </a:r>
            <a:endParaRPr/>
          </a:p>
          <a:p>
            <a:pPr marL="0" marR="0" lvl="0" indent="0" algn="l" rtl="0">
              <a:spcBef>
                <a:spcPts val="0"/>
              </a:spcBef>
              <a:spcAft>
                <a:spcPts val="0"/>
              </a:spcAft>
              <a:buNone/>
            </a:pPr>
            <a:r>
              <a:rPr lang="en-US" sz="1200">
                <a:solidFill>
                  <a:srgbClr val="3F3F3F"/>
                </a:solidFill>
                <a:latin typeface="Arial"/>
                <a:ea typeface="Arial"/>
                <a:cs typeface="Arial"/>
                <a:sym typeface="Arial"/>
              </a:rPr>
              <a:t>Program Cost, net per market: </a:t>
            </a:r>
            <a:endParaRPr/>
          </a:p>
          <a:p>
            <a:pPr marL="0" marR="0" lvl="0" indent="0" algn="l" rtl="0">
              <a:spcBef>
                <a:spcPts val="0"/>
              </a:spcBef>
              <a:spcAft>
                <a:spcPts val="0"/>
              </a:spcAft>
              <a:buNone/>
            </a:pPr>
            <a:endParaRPr sz="1200">
              <a:solidFill>
                <a:srgbClr val="3F3F3F"/>
              </a:solidFill>
              <a:latin typeface="Arial"/>
              <a:ea typeface="Arial"/>
              <a:cs typeface="Arial"/>
              <a:sym typeface="Arial"/>
            </a:endParaRPr>
          </a:p>
          <a:p>
            <a:pPr marL="0" marR="0" lvl="0" indent="0" algn="l" rtl="0">
              <a:spcBef>
                <a:spcPts val="0"/>
              </a:spcBef>
              <a:spcAft>
                <a:spcPts val="0"/>
              </a:spcAft>
              <a:buNone/>
            </a:pPr>
            <a:r>
              <a:rPr lang="en-US" sz="1200">
                <a:solidFill>
                  <a:srgbClr val="3F3F3F"/>
                </a:solidFill>
                <a:latin typeface="Arial"/>
                <a:ea typeface="Arial"/>
                <a:cs typeface="Arial"/>
                <a:sym typeface="Arial"/>
              </a:rPr>
              <a:t>2,500   pieces:  </a:t>
            </a:r>
            <a:endParaRPr/>
          </a:p>
          <a:p>
            <a:pPr marL="0" marR="0" lvl="0" indent="0" algn="l" rtl="0">
              <a:spcBef>
                <a:spcPts val="0"/>
              </a:spcBef>
              <a:spcAft>
                <a:spcPts val="0"/>
              </a:spcAft>
              <a:buNone/>
            </a:pPr>
            <a:r>
              <a:rPr lang="en-US" sz="1200">
                <a:solidFill>
                  <a:srgbClr val="3F3F3F"/>
                </a:solidFill>
                <a:latin typeface="Arial"/>
                <a:ea typeface="Arial"/>
                <a:cs typeface="Arial"/>
                <a:sym typeface="Arial"/>
              </a:rPr>
              <a:t>4,000   Pieces:   </a:t>
            </a:r>
            <a:endParaRPr/>
          </a:p>
          <a:p>
            <a:pPr marL="0" marR="0" lvl="0" indent="0" algn="l" rtl="0">
              <a:spcBef>
                <a:spcPts val="0"/>
              </a:spcBef>
              <a:spcAft>
                <a:spcPts val="0"/>
              </a:spcAft>
              <a:buNone/>
            </a:pPr>
            <a:endParaRPr sz="1800">
              <a:solidFill>
                <a:srgbClr val="3F3F3F"/>
              </a:solidFill>
              <a:latin typeface="Arial"/>
              <a:ea typeface="Arial"/>
              <a:cs typeface="Arial"/>
              <a:sym typeface="Arial"/>
            </a:endParaRPr>
          </a:p>
          <a:p>
            <a:pPr marL="0" marR="0" lvl="0" indent="0" algn="l" rtl="0">
              <a:spcBef>
                <a:spcPts val="0"/>
              </a:spcBef>
              <a:spcAft>
                <a:spcPts val="0"/>
              </a:spcAft>
              <a:buNone/>
            </a:pPr>
            <a:endParaRPr sz="1800">
              <a:solidFill>
                <a:srgbClr val="3F3F3F"/>
              </a:solidFill>
              <a:latin typeface="Arial"/>
              <a:ea typeface="Arial"/>
              <a:cs typeface="Arial"/>
              <a:sym typeface="Arial"/>
            </a:endParaRPr>
          </a:p>
        </p:txBody>
      </p:sp>
      <p:pic>
        <p:nvPicPr>
          <p:cNvPr id="262" name="Google Shape;262;p55" descr="http://farm5.staticflickr.com/4121/4914313098_fe66a0efa0.jpg"/>
          <p:cNvPicPr preferRelativeResize="0"/>
          <p:nvPr/>
        </p:nvPicPr>
        <p:blipFill rotWithShape="1">
          <a:blip r:embed="rId4">
            <a:alphaModFix/>
          </a:blip>
          <a:srcRect/>
          <a:stretch/>
        </p:blipFill>
        <p:spPr>
          <a:xfrm>
            <a:off x="0" y="5559401"/>
            <a:ext cx="945515" cy="1298599"/>
          </a:xfrm>
          <a:prstGeom prst="rect">
            <a:avLst/>
          </a:prstGeom>
          <a:noFill/>
          <a:ln>
            <a:noFill/>
          </a:ln>
        </p:spPr>
      </p:pic>
      <p:sp>
        <p:nvSpPr>
          <p:cNvPr id="263" name="Google Shape;263;p55"/>
          <p:cNvSpPr/>
          <p:nvPr/>
        </p:nvSpPr>
        <p:spPr>
          <a:xfrm>
            <a:off x="6241256" y="450586"/>
            <a:ext cx="2606411" cy="321733"/>
          </a:xfrm>
          <a:prstGeom prst="rect">
            <a:avLst/>
          </a:prstGeom>
          <a:solidFill>
            <a:srgbClr val="2626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68"/>
        <p:cNvGrpSpPr/>
        <p:nvPr/>
      </p:nvGrpSpPr>
      <p:grpSpPr>
        <a:xfrm>
          <a:off x="0" y="0"/>
          <a:ext cx="0" cy="0"/>
          <a:chOff x="0" y="0"/>
          <a:chExt cx="0" cy="0"/>
        </a:xfrm>
      </p:grpSpPr>
      <p:sp>
        <p:nvSpPr>
          <p:cNvPr id="269" name="Google Shape;269;p56"/>
          <p:cNvSpPr txBox="1">
            <a:spLocks noGrp="1"/>
          </p:cNvSpPr>
          <p:nvPr>
            <p:ph type="title"/>
          </p:nvPr>
        </p:nvSpPr>
        <p:spPr>
          <a:xfrm>
            <a:off x="285750" y="908050"/>
            <a:ext cx="8312150" cy="44767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2000" b="1" i="0" u="none" strike="noStrike" cap="none">
                <a:solidFill>
                  <a:srgbClr val="3F3F3F"/>
                </a:solidFill>
                <a:latin typeface="Arial"/>
                <a:ea typeface="Arial"/>
                <a:cs typeface="Arial"/>
                <a:sym typeface="Arial"/>
              </a:rPr>
              <a:t>Coffee Cups or Sleeves</a:t>
            </a:r>
            <a:endParaRPr/>
          </a:p>
        </p:txBody>
      </p:sp>
      <p:sp>
        <p:nvSpPr>
          <p:cNvPr id="270" name="Google Shape;270;p56"/>
          <p:cNvSpPr txBox="1">
            <a:spLocks noGrp="1"/>
          </p:cNvSpPr>
          <p:nvPr>
            <p:ph type="body" idx="1"/>
          </p:nvPr>
        </p:nvSpPr>
        <p:spPr>
          <a:xfrm>
            <a:off x="296863" y="1573213"/>
            <a:ext cx="5006975" cy="3824287"/>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Clr>
                <a:srgbClr val="120B7C"/>
              </a:buClr>
              <a:buSzPts val="1400"/>
              <a:buFont typeface="Noto Sans Symbols"/>
              <a:buNone/>
            </a:pPr>
            <a:endParaRPr sz="1400" b="0" i="0" u="none" strike="noStrike" cap="none">
              <a:solidFill>
                <a:srgbClr val="120B7C"/>
              </a:solidFill>
              <a:latin typeface="Arial"/>
              <a:ea typeface="Arial"/>
              <a:cs typeface="Arial"/>
              <a:sym typeface="Arial"/>
            </a:endParaRPr>
          </a:p>
          <a:p>
            <a:pPr marL="0" marR="0" lvl="0" indent="0" algn="l" rtl="0">
              <a:lnSpc>
                <a:spcPct val="95000"/>
              </a:lnSpc>
              <a:spcBef>
                <a:spcPts val="490"/>
              </a:spcBef>
              <a:spcAft>
                <a:spcPts val="0"/>
              </a:spcAft>
              <a:buNone/>
            </a:pPr>
            <a:endParaRPr sz="1400" b="0" i="0" u="none" strike="noStrike" cap="none">
              <a:solidFill>
                <a:srgbClr val="120B7C"/>
              </a:solidFill>
              <a:latin typeface="Arial"/>
              <a:ea typeface="Arial"/>
              <a:cs typeface="Arial"/>
              <a:sym typeface="Arial"/>
            </a:endParaRPr>
          </a:p>
        </p:txBody>
      </p:sp>
      <p:sp>
        <p:nvSpPr>
          <p:cNvPr id="271" name="Google Shape;271;p56"/>
          <p:cNvSpPr/>
          <p:nvPr/>
        </p:nvSpPr>
        <p:spPr>
          <a:xfrm>
            <a:off x="1047750" y="2603500"/>
            <a:ext cx="6103938" cy="323850"/>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None/>
            </a:pPr>
            <a:r>
              <a:rPr lang="en-US" sz="1600">
                <a:solidFill>
                  <a:srgbClr val="120B7C"/>
                </a:solidFill>
                <a:latin typeface="Arial"/>
                <a:ea typeface="Arial"/>
                <a:cs typeface="Arial"/>
                <a:sym typeface="Arial"/>
              </a:rPr>
              <a:t>	</a:t>
            </a:r>
            <a:endParaRPr/>
          </a:p>
        </p:txBody>
      </p:sp>
      <p:sp>
        <p:nvSpPr>
          <p:cNvPr id="272" name="Google Shape;272;p56"/>
          <p:cNvSpPr txBox="1"/>
          <p:nvPr/>
        </p:nvSpPr>
        <p:spPr>
          <a:xfrm>
            <a:off x="152400" y="4224338"/>
            <a:ext cx="5029200" cy="6111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i="1">
              <a:solidFill>
                <a:srgbClr val="120B7C"/>
              </a:solidFill>
              <a:latin typeface="Arial"/>
              <a:ea typeface="Arial"/>
              <a:cs typeface="Arial"/>
              <a:sym typeface="Arial"/>
            </a:endParaRPr>
          </a:p>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73" name="Google Shape;273;p56"/>
          <p:cNvSpPr/>
          <p:nvPr/>
        </p:nvSpPr>
        <p:spPr>
          <a:xfrm>
            <a:off x="192088" y="1500188"/>
            <a:ext cx="5259387" cy="58169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Give your  brand  premium presentation with custom printed coffee cup sleeves.</a:t>
            </a:r>
            <a:endParaRPr/>
          </a:p>
          <a:p>
            <a:pPr marL="0" marR="0" lvl="0" indent="0" algn="l" rtl="0">
              <a:spcBef>
                <a:spcPts val="0"/>
              </a:spcBef>
              <a:spcAft>
                <a:spcPts val="0"/>
              </a:spcAft>
              <a:buNone/>
            </a:pPr>
            <a:endParaRPr sz="1200">
              <a:solidFill>
                <a:srgbClr val="3F3F3F"/>
              </a:solidFill>
              <a:latin typeface="Arial"/>
              <a:ea typeface="Arial"/>
              <a:cs typeface="Arial"/>
              <a:sym typeface="Arial"/>
            </a:endParaRPr>
          </a:p>
          <a:p>
            <a:pPr marL="0" marR="0" lvl="0" indent="0" algn="l" rtl="0">
              <a:spcBef>
                <a:spcPts val="0"/>
              </a:spcBef>
              <a:spcAft>
                <a:spcPts val="0"/>
              </a:spcAft>
              <a:buNone/>
            </a:pPr>
            <a:r>
              <a:rPr lang="en-US" sz="1200">
                <a:solidFill>
                  <a:srgbClr val="3F3F3F"/>
                </a:solidFill>
                <a:latin typeface="Arial"/>
                <a:ea typeface="Arial"/>
                <a:cs typeface="Arial"/>
                <a:sym typeface="Arial"/>
              </a:rPr>
              <a:t>Experts strategically placed in high traffic locations in designated markets. We can target by market, ZIP Code, or other demographic parameters to efficiently place your message in the hands of your audience.  We typically place 1,000 pieces per outlet.</a:t>
            </a:r>
            <a:endParaRPr sz="1200">
              <a:solidFill>
                <a:srgbClr val="3F3F3F"/>
              </a:solidFill>
              <a:latin typeface="Arial"/>
              <a:ea typeface="Arial"/>
              <a:cs typeface="Arial"/>
              <a:sym typeface="Arial"/>
            </a:endParaRPr>
          </a:p>
          <a:p>
            <a:pPr marL="0" marR="0" lvl="0" indent="0" algn="l" rtl="0">
              <a:spcBef>
                <a:spcPts val="0"/>
              </a:spcBef>
              <a:spcAft>
                <a:spcPts val="0"/>
              </a:spcAft>
              <a:buNone/>
            </a:pPr>
            <a:endParaRPr sz="1200">
              <a:solidFill>
                <a:srgbClr val="3F3F3F"/>
              </a:solidFill>
              <a:latin typeface="Arial"/>
              <a:ea typeface="Arial"/>
              <a:cs typeface="Arial"/>
              <a:sym typeface="Arial"/>
            </a:endParaRPr>
          </a:p>
          <a:p>
            <a:pPr marL="0" marR="0" lvl="0" indent="0" algn="l" rtl="0">
              <a:spcBef>
                <a:spcPts val="0"/>
              </a:spcBef>
              <a:spcAft>
                <a:spcPts val="0"/>
              </a:spcAft>
              <a:buNone/>
            </a:pPr>
            <a:r>
              <a:rPr lang="en-US" sz="1200" b="1">
                <a:solidFill>
                  <a:srgbClr val="3F3F3F"/>
                </a:solidFill>
                <a:latin typeface="Arial"/>
                <a:ea typeface="Arial"/>
                <a:cs typeface="Arial"/>
                <a:sym typeface="Arial"/>
              </a:rPr>
              <a:t>The program includes:</a:t>
            </a:r>
            <a:endParaRPr/>
          </a:p>
          <a:p>
            <a:pPr marL="0" marR="0" lvl="0" indent="0" algn="l" rtl="0">
              <a:spcBef>
                <a:spcPts val="0"/>
              </a:spcBef>
              <a:spcAft>
                <a:spcPts val="0"/>
              </a:spcAft>
              <a:buNone/>
            </a:pPr>
            <a:endParaRPr sz="1200">
              <a:solidFill>
                <a:srgbClr val="3F3F3F"/>
              </a:solidFill>
              <a:latin typeface="Arial"/>
              <a:ea typeface="Arial"/>
              <a:cs typeface="Arial"/>
              <a:sym typeface="Arial"/>
            </a:endParaRPr>
          </a:p>
          <a:p>
            <a:pPr marL="0" marR="0" lvl="0" indent="0" algn="l" rtl="0">
              <a:spcBef>
                <a:spcPts val="0"/>
              </a:spcBef>
              <a:spcAft>
                <a:spcPts val="0"/>
              </a:spcAft>
              <a:buNone/>
            </a:pPr>
            <a:r>
              <a:rPr lang="en-US" sz="1200">
                <a:solidFill>
                  <a:srgbClr val="3F3F3F"/>
                </a:solidFill>
                <a:latin typeface="Arial"/>
                <a:ea typeface="Arial"/>
                <a:cs typeface="Arial"/>
                <a:sym typeface="Arial"/>
              </a:rPr>
              <a:t>Heat Insulated 3 Color Coffee cups or Sleeves</a:t>
            </a:r>
            <a:endParaRPr/>
          </a:p>
          <a:p>
            <a:pPr marL="0" marR="0" lvl="0" indent="0" algn="l" rtl="0">
              <a:spcBef>
                <a:spcPts val="0"/>
              </a:spcBef>
              <a:spcAft>
                <a:spcPts val="0"/>
              </a:spcAft>
              <a:buNone/>
            </a:pPr>
            <a:endParaRPr sz="1200">
              <a:solidFill>
                <a:srgbClr val="3F3F3F"/>
              </a:solidFill>
              <a:latin typeface="Arial"/>
              <a:ea typeface="Arial"/>
              <a:cs typeface="Arial"/>
              <a:sym typeface="Arial"/>
            </a:endParaRPr>
          </a:p>
          <a:p>
            <a:pPr marL="0" marR="0" lvl="0" indent="0" algn="l" rtl="0">
              <a:spcBef>
                <a:spcPts val="0"/>
              </a:spcBef>
              <a:spcAft>
                <a:spcPts val="0"/>
              </a:spcAft>
              <a:buNone/>
            </a:pPr>
            <a:r>
              <a:rPr lang="en-US" sz="1200">
                <a:solidFill>
                  <a:srgbClr val="3F3F3F"/>
                </a:solidFill>
                <a:latin typeface="Arial"/>
                <a:ea typeface="Arial"/>
                <a:cs typeface="Arial"/>
                <a:sym typeface="Arial"/>
              </a:rPr>
              <a:t>Option 1: 		40,000 to be distributed in each market</a:t>
            </a:r>
            <a:endParaRPr/>
          </a:p>
          <a:p>
            <a:pPr marL="0" marR="0" lvl="0" indent="0" algn="l" rtl="0">
              <a:spcBef>
                <a:spcPts val="0"/>
              </a:spcBef>
              <a:spcAft>
                <a:spcPts val="0"/>
              </a:spcAft>
              <a:buNone/>
            </a:pPr>
            <a:r>
              <a:rPr lang="en-US" sz="1200">
                <a:solidFill>
                  <a:srgbClr val="3F3F3F"/>
                </a:solidFill>
                <a:latin typeface="Arial"/>
                <a:ea typeface="Arial"/>
                <a:cs typeface="Arial"/>
                <a:sym typeface="Arial"/>
              </a:rPr>
              <a:t>Option 2: 		20,000 to be distributed in each market</a:t>
            </a:r>
            <a:endParaRPr/>
          </a:p>
          <a:p>
            <a:pPr marL="0" marR="0" lvl="0" indent="0" algn="l" rtl="0">
              <a:spcBef>
                <a:spcPts val="0"/>
              </a:spcBef>
              <a:spcAft>
                <a:spcPts val="0"/>
              </a:spcAft>
              <a:buNone/>
            </a:pPr>
            <a:r>
              <a:rPr lang="en-US" sz="1200">
                <a:solidFill>
                  <a:srgbClr val="3F3F3F"/>
                </a:solidFill>
                <a:latin typeface="Arial"/>
                <a:ea typeface="Arial"/>
                <a:cs typeface="Arial"/>
                <a:sym typeface="Arial"/>
              </a:rPr>
              <a:t>Option 3: 		12,000 to be distributed in each market</a:t>
            </a:r>
            <a:endParaRPr/>
          </a:p>
          <a:p>
            <a:pPr marL="0" marR="0" lvl="0" indent="0" algn="l" rtl="0">
              <a:spcBef>
                <a:spcPts val="0"/>
              </a:spcBef>
              <a:spcAft>
                <a:spcPts val="0"/>
              </a:spcAft>
              <a:buNone/>
            </a:pPr>
            <a:endParaRPr/>
          </a:p>
          <a:p>
            <a:pPr marL="0" marR="0" lvl="0" indent="0" algn="l" rtl="0">
              <a:spcBef>
                <a:spcPts val="0"/>
              </a:spcBef>
              <a:spcAft>
                <a:spcPts val="0"/>
              </a:spcAft>
              <a:buNone/>
            </a:pPr>
            <a:endParaRPr/>
          </a:p>
          <a:p>
            <a:pPr marL="0" marR="0" lvl="0" indent="0" algn="l" rtl="0">
              <a:spcBef>
                <a:spcPts val="0"/>
              </a:spcBef>
              <a:spcAft>
                <a:spcPts val="0"/>
              </a:spcAft>
              <a:buNone/>
            </a:pPr>
            <a:endParaRPr sz="1200">
              <a:solidFill>
                <a:srgbClr val="3F3F3F"/>
              </a:solidFill>
              <a:latin typeface="Arial"/>
              <a:ea typeface="Arial"/>
              <a:cs typeface="Arial"/>
              <a:sym typeface="Arial"/>
            </a:endParaRPr>
          </a:p>
          <a:p>
            <a:pPr marL="0" marR="0" lvl="0" indent="0" algn="l" rtl="0">
              <a:spcBef>
                <a:spcPts val="0"/>
              </a:spcBef>
              <a:spcAft>
                <a:spcPts val="0"/>
              </a:spcAft>
              <a:buNone/>
            </a:pPr>
            <a:endParaRPr sz="1200">
              <a:solidFill>
                <a:srgbClr val="120B7C"/>
              </a:solidFill>
              <a:latin typeface="Arial"/>
              <a:ea typeface="Arial"/>
              <a:cs typeface="Arial"/>
              <a:sym typeface="Arial"/>
            </a:endParaRPr>
          </a:p>
          <a:p>
            <a:pPr marL="0" marR="0" lvl="0" indent="0" algn="l" rtl="0">
              <a:spcBef>
                <a:spcPts val="0"/>
              </a:spcBef>
              <a:spcAft>
                <a:spcPts val="0"/>
              </a:spcAft>
              <a:buNone/>
            </a:pPr>
            <a:endParaRPr sz="1200">
              <a:solidFill>
                <a:srgbClr val="120B7C"/>
              </a:solidFill>
              <a:latin typeface="Arial"/>
              <a:ea typeface="Arial"/>
              <a:cs typeface="Arial"/>
              <a:sym typeface="Arial"/>
            </a:endParaRPr>
          </a:p>
          <a:p>
            <a:pPr marL="0" marR="0" lvl="0" indent="0" algn="l" rtl="0">
              <a:spcBef>
                <a:spcPts val="0"/>
              </a:spcBef>
              <a:spcAft>
                <a:spcPts val="0"/>
              </a:spcAft>
              <a:buNone/>
            </a:pPr>
            <a:endParaRPr sz="1200">
              <a:solidFill>
                <a:srgbClr val="120B7C"/>
              </a:solidFill>
              <a:latin typeface="Arial"/>
              <a:ea typeface="Arial"/>
              <a:cs typeface="Arial"/>
              <a:sym typeface="Arial"/>
            </a:endParaRPr>
          </a:p>
          <a:p>
            <a:pPr marL="0" marR="0" lvl="0" indent="0" algn="l" rtl="0">
              <a:spcBef>
                <a:spcPts val="0"/>
              </a:spcBef>
              <a:spcAft>
                <a:spcPts val="0"/>
              </a:spcAft>
              <a:buNone/>
            </a:pPr>
            <a:endParaRPr sz="1200">
              <a:solidFill>
                <a:srgbClr val="120B7C"/>
              </a:solidFill>
              <a:latin typeface="Arial"/>
              <a:ea typeface="Arial"/>
              <a:cs typeface="Arial"/>
              <a:sym typeface="Arial"/>
            </a:endParaRPr>
          </a:p>
          <a:p>
            <a:pPr marL="0" marR="0" lvl="0" indent="0" algn="l" rtl="0">
              <a:spcBef>
                <a:spcPts val="0"/>
              </a:spcBef>
              <a:spcAft>
                <a:spcPts val="0"/>
              </a:spcAft>
              <a:buNone/>
            </a:pPr>
            <a:endParaRPr sz="1200">
              <a:solidFill>
                <a:srgbClr val="120B7C"/>
              </a:solidFill>
              <a:latin typeface="Arial"/>
              <a:ea typeface="Arial"/>
              <a:cs typeface="Arial"/>
              <a:sym typeface="Arial"/>
            </a:endParaRPr>
          </a:p>
          <a:p>
            <a:pPr marL="0" marR="0" lvl="0" indent="0" algn="l" rtl="0">
              <a:spcBef>
                <a:spcPts val="0"/>
              </a:spcBef>
              <a:spcAft>
                <a:spcPts val="0"/>
              </a:spcAft>
              <a:buNone/>
            </a:pPr>
            <a:endParaRPr sz="1200">
              <a:solidFill>
                <a:srgbClr val="120B7C"/>
              </a:solidFill>
              <a:latin typeface="Arial"/>
              <a:ea typeface="Arial"/>
              <a:cs typeface="Arial"/>
              <a:sym typeface="Arial"/>
            </a:endParaRPr>
          </a:p>
          <a:p>
            <a:pPr marL="0" marR="0" lvl="0" indent="0" algn="l" rtl="0">
              <a:spcBef>
                <a:spcPts val="0"/>
              </a:spcBef>
              <a:spcAft>
                <a:spcPts val="0"/>
              </a:spcAft>
              <a:buNone/>
            </a:pPr>
            <a:endParaRPr sz="1200">
              <a:solidFill>
                <a:srgbClr val="120B7C"/>
              </a:solidFill>
              <a:latin typeface="Arial"/>
              <a:ea typeface="Arial"/>
              <a:cs typeface="Arial"/>
              <a:sym typeface="Arial"/>
            </a:endParaRPr>
          </a:p>
          <a:p>
            <a:pPr marL="0" marR="0" lvl="0" indent="0" algn="l" rtl="0">
              <a:spcBef>
                <a:spcPts val="0"/>
              </a:spcBef>
              <a:spcAft>
                <a:spcPts val="0"/>
              </a:spcAft>
              <a:buNone/>
            </a:pPr>
            <a:endParaRPr sz="1200">
              <a:solidFill>
                <a:srgbClr val="120B7C"/>
              </a:solidFill>
              <a:latin typeface="Arial"/>
              <a:ea typeface="Arial"/>
              <a:cs typeface="Arial"/>
              <a:sym typeface="Arial"/>
            </a:endParaRPr>
          </a:p>
          <a:p>
            <a:pPr marL="0" marR="0" lvl="0" indent="0" algn="l" rtl="0">
              <a:spcBef>
                <a:spcPts val="0"/>
              </a:spcBef>
              <a:spcAft>
                <a:spcPts val="0"/>
              </a:spcAft>
              <a:buNone/>
            </a:pPr>
            <a:endParaRPr sz="1200">
              <a:solidFill>
                <a:srgbClr val="120B7C"/>
              </a:solidFill>
              <a:latin typeface="Arial"/>
              <a:ea typeface="Arial"/>
              <a:cs typeface="Arial"/>
              <a:sym typeface="Arial"/>
            </a:endParaRPr>
          </a:p>
        </p:txBody>
      </p:sp>
      <p:pic>
        <p:nvPicPr>
          <p:cNvPr id="274" name="Google Shape;274;p56" descr="http://coffeecupadvertising.info/wp-content/uploads/2012/10/background-600x400.jpg"/>
          <p:cNvPicPr preferRelativeResize="0"/>
          <p:nvPr/>
        </p:nvPicPr>
        <p:blipFill rotWithShape="1">
          <a:blip r:embed="rId3">
            <a:alphaModFix/>
          </a:blip>
          <a:srcRect/>
          <a:stretch/>
        </p:blipFill>
        <p:spPr>
          <a:xfrm>
            <a:off x="5736566" y="1509623"/>
            <a:ext cx="3299904" cy="3810000"/>
          </a:xfrm>
          <a:prstGeom prst="rect">
            <a:avLst/>
          </a:prstGeom>
          <a:noFill/>
          <a:ln>
            <a:noFill/>
          </a:ln>
        </p:spPr>
      </p:pic>
      <p:sp>
        <p:nvSpPr>
          <p:cNvPr id="275" name="Google Shape;275;p56"/>
          <p:cNvSpPr/>
          <p:nvPr/>
        </p:nvSpPr>
        <p:spPr>
          <a:xfrm>
            <a:off x="0" y="6146800"/>
            <a:ext cx="9144000" cy="762000"/>
          </a:xfrm>
          <a:prstGeom prst="rect">
            <a:avLst/>
          </a:prstGeom>
          <a:solidFill>
            <a:srgbClr val="1A2D7B"/>
          </a:solidFill>
          <a:ln w="9525" cap="flat" cmpd="sng">
            <a:solidFill>
              <a:srgbClr val="4A7EBB"/>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 name="Google Shape;276;p56"/>
          <p:cNvSpPr/>
          <p:nvPr/>
        </p:nvSpPr>
        <p:spPr>
          <a:xfrm>
            <a:off x="7094915" y="6323964"/>
            <a:ext cx="1672253"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a:solidFill>
                  <a:schemeClr val="lt1"/>
                </a:solidFill>
                <a:latin typeface="Gill Sans"/>
                <a:ea typeface="Gill Sans"/>
                <a:cs typeface="Gill Sans"/>
                <a:sym typeface="Gill Sans"/>
              </a:rPr>
              <a:t>MASSIVEMEDIA</a:t>
            </a:r>
            <a:endParaRPr/>
          </a:p>
        </p:txBody>
      </p:sp>
      <p:pic>
        <p:nvPicPr>
          <p:cNvPr id="277" name="Google Shape;277;p56" descr="Coffee Cup Sleeve Ads"/>
          <p:cNvPicPr preferRelativeResize="0"/>
          <p:nvPr/>
        </p:nvPicPr>
        <p:blipFill rotWithShape="1">
          <a:blip r:embed="rId4">
            <a:alphaModFix/>
          </a:blip>
          <a:srcRect/>
          <a:stretch/>
        </p:blipFill>
        <p:spPr>
          <a:xfrm>
            <a:off x="0" y="5598543"/>
            <a:ext cx="1207698" cy="1053501"/>
          </a:xfrm>
          <a:prstGeom prst="rect">
            <a:avLst/>
          </a:prstGeom>
          <a:noFill/>
          <a:ln>
            <a:noFill/>
          </a:ln>
        </p:spPr>
      </p:pic>
      <p:pic>
        <p:nvPicPr>
          <p:cNvPr id="278" name="Google Shape;278;p56"/>
          <p:cNvPicPr preferRelativeResize="0"/>
          <p:nvPr/>
        </p:nvPicPr>
        <p:blipFill rotWithShape="1">
          <a:blip r:embed="rId5">
            <a:alphaModFix/>
          </a:blip>
          <a:srcRect/>
          <a:stretch/>
        </p:blipFill>
        <p:spPr>
          <a:xfrm>
            <a:off x="1281912" y="5624422"/>
            <a:ext cx="1426782" cy="1070086"/>
          </a:xfrm>
          <a:prstGeom prst="rect">
            <a:avLst/>
          </a:prstGeom>
          <a:noFill/>
          <a:ln>
            <a:noFill/>
          </a:ln>
        </p:spPr>
      </p:pic>
      <p:pic>
        <p:nvPicPr>
          <p:cNvPr id="279" name="Google Shape;279;p56" descr="http://russelldavies.typepad.com/planning/images/dsc01935_1.JPG"/>
          <p:cNvPicPr preferRelativeResize="0"/>
          <p:nvPr/>
        </p:nvPicPr>
        <p:blipFill rotWithShape="1">
          <a:blip r:embed="rId6">
            <a:alphaModFix/>
          </a:blip>
          <a:srcRect/>
          <a:stretch/>
        </p:blipFill>
        <p:spPr>
          <a:xfrm>
            <a:off x="2794958" y="5645816"/>
            <a:ext cx="1388853" cy="1039655"/>
          </a:xfrm>
          <a:prstGeom prst="rect">
            <a:avLst/>
          </a:prstGeom>
          <a:noFill/>
          <a:ln>
            <a:noFill/>
          </a:ln>
        </p:spPr>
      </p:pic>
      <p:sp>
        <p:nvSpPr>
          <p:cNvPr id="280" name="Google Shape;280;p56"/>
          <p:cNvSpPr/>
          <p:nvPr/>
        </p:nvSpPr>
        <p:spPr>
          <a:xfrm>
            <a:off x="6241256" y="450586"/>
            <a:ext cx="2606411" cy="321733"/>
          </a:xfrm>
          <a:prstGeom prst="rect">
            <a:avLst/>
          </a:prstGeom>
          <a:solidFill>
            <a:srgbClr val="2626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85"/>
        <p:cNvGrpSpPr/>
        <p:nvPr/>
      </p:nvGrpSpPr>
      <p:grpSpPr>
        <a:xfrm>
          <a:off x="0" y="0"/>
          <a:ext cx="0" cy="0"/>
          <a:chOff x="0" y="0"/>
          <a:chExt cx="0" cy="0"/>
        </a:xfrm>
      </p:grpSpPr>
      <p:sp>
        <p:nvSpPr>
          <p:cNvPr id="286" name="Google Shape;286;p57"/>
          <p:cNvSpPr txBox="1">
            <a:spLocks noGrp="1"/>
          </p:cNvSpPr>
          <p:nvPr>
            <p:ph type="title"/>
          </p:nvPr>
        </p:nvSpPr>
        <p:spPr>
          <a:xfrm>
            <a:off x="285750" y="908050"/>
            <a:ext cx="8312150" cy="44767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1600" b="1" i="0" u="none" strike="noStrike" cap="none">
                <a:solidFill>
                  <a:schemeClr val="dk2"/>
                </a:solidFill>
                <a:latin typeface="Arial"/>
                <a:ea typeface="Arial"/>
                <a:cs typeface="Arial"/>
                <a:sym typeface="Arial"/>
              </a:rPr>
              <a:t>Grouped Wild Postings</a:t>
            </a:r>
            <a:endParaRPr/>
          </a:p>
        </p:txBody>
      </p:sp>
      <p:sp>
        <p:nvSpPr>
          <p:cNvPr id="287" name="Google Shape;287;p57"/>
          <p:cNvSpPr/>
          <p:nvPr/>
        </p:nvSpPr>
        <p:spPr>
          <a:xfrm>
            <a:off x="353096" y="1632218"/>
            <a:ext cx="4572000" cy="517064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2"/>
                </a:solidFill>
                <a:latin typeface="Arial"/>
                <a:ea typeface="Arial"/>
                <a:cs typeface="Arial"/>
                <a:sym typeface="Arial"/>
              </a:rPr>
              <a:t>We would also offer grouped wild posters hung  guerilla style in all markets..</a:t>
            </a:r>
            <a:endParaRPr/>
          </a:p>
          <a:p>
            <a:pPr marL="0" marR="0" lvl="0" indent="0" algn="l" rtl="0">
              <a:spcBef>
                <a:spcPts val="0"/>
              </a:spcBef>
              <a:spcAft>
                <a:spcPts val="0"/>
              </a:spcAft>
              <a:buNone/>
            </a:pPr>
            <a:endParaRPr sz="1200">
              <a:solidFill>
                <a:schemeClr val="dk2"/>
              </a:solidFill>
              <a:latin typeface="Arial"/>
              <a:ea typeface="Arial"/>
              <a:cs typeface="Arial"/>
              <a:sym typeface="Arial"/>
            </a:endParaRPr>
          </a:p>
          <a:p>
            <a:pPr marL="228600" marR="0" lvl="0" indent="-228600" algn="l" rtl="0">
              <a:spcBef>
                <a:spcPts val="0"/>
              </a:spcBef>
              <a:spcAft>
                <a:spcPts val="0"/>
              </a:spcAft>
              <a:buClr>
                <a:schemeClr val="dk2"/>
              </a:buClr>
              <a:buSzPts val="1200"/>
              <a:buFont typeface="Arial"/>
              <a:buAutoNum type="arabicPlain" startAt="40"/>
            </a:pPr>
            <a:r>
              <a:rPr lang="en-US" sz="1200">
                <a:solidFill>
                  <a:schemeClr val="dk2"/>
                </a:solidFill>
                <a:latin typeface="Arial"/>
                <a:ea typeface="Arial"/>
                <a:cs typeface="Arial"/>
                <a:sym typeface="Arial"/>
              </a:rPr>
              <a:t>locations  posted weekly  for 2weeks with 2 to 6 to  posters hung with staples and some instances glue.  </a:t>
            </a:r>
            <a:endParaRPr/>
          </a:p>
          <a:p>
            <a:pPr marL="0" marR="0" lvl="0" indent="0" algn="l" rtl="0">
              <a:spcBef>
                <a:spcPts val="0"/>
              </a:spcBef>
              <a:spcAft>
                <a:spcPts val="0"/>
              </a:spcAft>
              <a:buNone/>
            </a:pPr>
            <a:endParaRPr sz="1200">
              <a:solidFill>
                <a:srgbClr val="3F3F3F"/>
              </a:solidFill>
              <a:latin typeface="Arial"/>
              <a:ea typeface="Arial"/>
              <a:cs typeface="Arial"/>
              <a:sym typeface="Arial"/>
            </a:endParaRPr>
          </a:p>
          <a:p>
            <a:pPr marL="0" marR="0" lvl="0" indent="0" algn="l" rtl="0">
              <a:spcBef>
                <a:spcPts val="0"/>
              </a:spcBef>
              <a:spcAft>
                <a:spcPts val="0"/>
              </a:spcAft>
              <a:buNone/>
            </a:pPr>
            <a:endParaRPr sz="1200">
              <a:solidFill>
                <a:srgbClr val="3F3F3F"/>
              </a:solidFill>
              <a:latin typeface="Arial"/>
              <a:ea typeface="Arial"/>
              <a:cs typeface="Arial"/>
              <a:sym typeface="Arial"/>
            </a:endParaRPr>
          </a:p>
          <a:p>
            <a:pPr marL="0" marR="0" lvl="0" indent="0" algn="l" rtl="0">
              <a:spcBef>
                <a:spcPts val="0"/>
              </a:spcBef>
              <a:spcAft>
                <a:spcPts val="0"/>
              </a:spcAft>
              <a:buNone/>
            </a:pPr>
            <a:r>
              <a:rPr lang="en-US" sz="1200">
                <a:solidFill>
                  <a:srgbClr val="3F3F3F"/>
                </a:solidFill>
                <a:latin typeface="Arial"/>
                <a:ea typeface="Arial"/>
                <a:cs typeface="Arial"/>
                <a:sym typeface="Arial"/>
              </a:rPr>
              <a:t>Guerrilla  Wild Poster Program includes:</a:t>
            </a:r>
            <a:endParaRPr/>
          </a:p>
          <a:p>
            <a:pPr marL="0" marR="0" lvl="0" indent="0" algn="l" rtl="0">
              <a:spcBef>
                <a:spcPts val="0"/>
              </a:spcBef>
              <a:spcAft>
                <a:spcPts val="0"/>
              </a:spcAft>
              <a:buNone/>
            </a:pPr>
            <a:endParaRPr sz="1200">
              <a:solidFill>
                <a:srgbClr val="3F3F3F"/>
              </a:solidFill>
              <a:latin typeface="Arial"/>
              <a:ea typeface="Arial"/>
              <a:cs typeface="Arial"/>
              <a:sym typeface="Arial"/>
            </a:endParaRPr>
          </a:p>
          <a:p>
            <a:pPr marL="0" marR="0" lvl="0" indent="-76200" algn="l" rtl="0">
              <a:spcBef>
                <a:spcPts val="0"/>
              </a:spcBef>
              <a:spcAft>
                <a:spcPts val="0"/>
              </a:spcAft>
              <a:buClr>
                <a:srgbClr val="3F3F3F"/>
              </a:buClr>
              <a:buSzPts val="1200"/>
              <a:buFont typeface="Arial"/>
              <a:buChar char="-"/>
            </a:pPr>
            <a:r>
              <a:rPr lang="en-US" sz="1200">
                <a:solidFill>
                  <a:srgbClr val="3F3F3F"/>
                </a:solidFill>
                <a:latin typeface="Arial"/>
                <a:ea typeface="Arial"/>
                <a:cs typeface="Arial"/>
                <a:sym typeface="Arial"/>
              </a:rPr>
              <a:t>Average size 24” x 36”</a:t>
            </a:r>
            <a:endParaRPr/>
          </a:p>
          <a:p>
            <a:pPr marL="0" marR="0" lvl="0" indent="0" algn="l" rtl="0">
              <a:spcBef>
                <a:spcPts val="0"/>
              </a:spcBef>
              <a:spcAft>
                <a:spcPts val="0"/>
              </a:spcAft>
              <a:buNone/>
            </a:pPr>
            <a:r>
              <a:rPr lang="en-US" sz="1200">
                <a:solidFill>
                  <a:srgbClr val="3F3F3F"/>
                </a:solidFill>
                <a:latin typeface="Arial"/>
                <a:ea typeface="Arial"/>
                <a:cs typeface="Arial"/>
                <a:sym typeface="Arial"/>
              </a:rPr>
              <a:t>Program cost, net per market: </a:t>
            </a:r>
            <a:endParaRPr/>
          </a:p>
          <a:p>
            <a:pPr marL="0" marR="0" lvl="0" indent="0" algn="l" rtl="0">
              <a:spcBef>
                <a:spcPts val="0"/>
              </a:spcBef>
              <a:spcAft>
                <a:spcPts val="0"/>
              </a:spcAft>
              <a:buNone/>
            </a:pPr>
            <a:endParaRPr sz="1200">
              <a:solidFill>
                <a:srgbClr val="3F3F3F"/>
              </a:solidFill>
              <a:latin typeface="Arial"/>
              <a:ea typeface="Arial"/>
              <a:cs typeface="Arial"/>
              <a:sym typeface="Arial"/>
            </a:endParaRPr>
          </a:p>
          <a:p>
            <a:pPr marL="0" marR="0" lvl="0" indent="0" algn="l" rtl="0">
              <a:spcBef>
                <a:spcPts val="0"/>
              </a:spcBef>
              <a:spcAft>
                <a:spcPts val="0"/>
              </a:spcAft>
              <a:buNone/>
            </a:pPr>
            <a:r>
              <a:rPr lang="en-US" sz="1200">
                <a:solidFill>
                  <a:srgbClr val="3F3F3F"/>
                </a:solidFill>
                <a:latin typeface="Arial"/>
                <a:ea typeface="Arial"/>
                <a:cs typeface="Arial"/>
                <a:sym typeface="Arial"/>
              </a:rPr>
              <a:t>20 Locations 4-6 pieces per location: </a:t>
            </a:r>
            <a:endParaRPr sz="1200">
              <a:solidFill>
                <a:srgbClr val="3F3F3F"/>
              </a:solidFill>
            </a:endParaRPr>
          </a:p>
          <a:p>
            <a:pPr marL="0" marR="0" lvl="0" indent="0" algn="l" rtl="0">
              <a:spcBef>
                <a:spcPts val="0"/>
              </a:spcBef>
              <a:spcAft>
                <a:spcPts val="0"/>
              </a:spcAft>
              <a:buNone/>
            </a:pPr>
            <a:r>
              <a:rPr lang="en-US" sz="1200">
                <a:solidFill>
                  <a:srgbClr val="3F3F3F"/>
                </a:solidFill>
                <a:latin typeface="Arial"/>
                <a:ea typeface="Arial"/>
                <a:cs typeface="Arial"/>
                <a:sym typeface="Arial"/>
              </a:rPr>
              <a:t>30 locations  4-6 pieces per location:   </a:t>
            </a:r>
            <a:endParaRPr sz="1200">
              <a:solidFill>
                <a:srgbClr val="3F3F3F"/>
              </a:solidFill>
            </a:endParaRPr>
          </a:p>
          <a:p>
            <a:pPr marL="0" marR="0" lvl="0" indent="0" algn="l" rtl="0">
              <a:spcBef>
                <a:spcPts val="0"/>
              </a:spcBef>
              <a:spcAft>
                <a:spcPts val="0"/>
              </a:spcAft>
              <a:buNone/>
            </a:pPr>
            <a:r>
              <a:rPr lang="en-US" sz="1200">
                <a:solidFill>
                  <a:srgbClr val="3F3F3F"/>
                </a:solidFill>
                <a:latin typeface="Arial"/>
                <a:ea typeface="Arial"/>
                <a:cs typeface="Arial"/>
                <a:sym typeface="Arial"/>
              </a:rPr>
              <a:t>50 locations  4-6 pieces per location:   </a:t>
            </a:r>
            <a:r>
              <a:rPr lang="en-US" sz="1200" i="1">
                <a:solidFill>
                  <a:srgbClr val="404040"/>
                </a:solidFill>
                <a:latin typeface="Arial"/>
                <a:ea typeface="Arial"/>
                <a:cs typeface="Arial"/>
                <a:sym typeface="Arial"/>
              </a:rPr>
              <a:t>Larger sizes are available</a:t>
            </a:r>
            <a:endParaRPr/>
          </a:p>
          <a:p>
            <a:pPr marL="0" marR="0" lvl="0" indent="0" algn="l" rtl="0">
              <a:lnSpc>
                <a:spcPct val="90000"/>
              </a:lnSpc>
              <a:spcBef>
                <a:spcPts val="300"/>
              </a:spcBef>
              <a:spcAft>
                <a:spcPts val="0"/>
              </a:spcAft>
              <a:buNone/>
            </a:pPr>
            <a:endParaRPr sz="1200" i="1">
              <a:solidFill>
                <a:srgbClr val="404040"/>
              </a:solidFill>
              <a:latin typeface="Arial"/>
              <a:ea typeface="Arial"/>
              <a:cs typeface="Arial"/>
              <a:sym typeface="Arial"/>
            </a:endParaRPr>
          </a:p>
          <a:p>
            <a:pPr marL="0" marR="0" lvl="0" indent="0" algn="l" rtl="0">
              <a:lnSpc>
                <a:spcPct val="90000"/>
              </a:lnSpc>
              <a:spcBef>
                <a:spcPts val="300"/>
              </a:spcBef>
              <a:spcAft>
                <a:spcPts val="0"/>
              </a:spcAft>
              <a:buNone/>
            </a:pPr>
            <a:endParaRPr sz="1200" i="1">
              <a:solidFill>
                <a:srgbClr val="404040"/>
              </a:solidFill>
              <a:latin typeface="Arial"/>
              <a:ea typeface="Arial"/>
              <a:cs typeface="Arial"/>
              <a:sym typeface="Arial"/>
            </a:endParaRPr>
          </a:p>
          <a:p>
            <a:pPr marL="0" marR="0" lvl="0" indent="0" algn="l" rtl="0">
              <a:lnSpc>
                <a:spcPct val="90000"/>
              </a:lnSpc>
              <a:spcBef>
                <a:spcPts val="300"/>
              </a:spcBef>
              <a:spcAft>
                <a:spcPts val="0"/>
              </a:spcAft>
              <a:buNone/>
            </a:pPr>
            <a:r>
              <a:rPr lang="en-US" sz="1200" i="1">
                <a:solidFill>
                  <a:srgbClr val="404040"/>
                </a:solidFill>
                <a:latin typeface="Arial"/>
                <a:ea typeface="Arial"/>
                <a:cs typeface="Arial"/>
                <a:sym typeface="Arial"/>
              </a:rPr>
              <a:t>Production of 400 posters– multiple markets can share  printing costs as we use about</a:t>
            </a:r>
            <a:endParaRPr sz="1200" i="1">
              <a:solidFill>
                <a:srgbClr val="404040"/>
              </a:solidFill>
              <a:latin typeface="Arial"/>
              <a:ea typeface="Arial"/>
              <a:cs typeface="Arial"/>
              <a:sym typeface="Arial"/>
            </a:endParaRPr>
          </a:p>
          <a:p>
            <a:pPr marL="0" marR="0" lvl="0" indent="0" algn="l" rtl="0">
              <a:lnSpc>
                <a:spcPct val="90000"/>
              </a:lnSpc>
              <a:spcBef>
                <a:spcPts val="300"/>
              </a:spcBef>
              <a:spcAft>
                <a:spcPts val="0"/>
              </a:spcAft>
              <a:buNone/>
            </a:pPr>
            <a:r>
              <a:rPr lang="en-US" sz="1200" i="1">
                <a:solidFill>
                  <a:srgbClr val="404040"/>
                </a:solidFill>
                <a:latin typeface="Arial"/>
                <a:ea typeface="Arial"/>
                <a:cs typeface="Arial"/>
                <a:sym typeface="Arial"/>
              </a:rPr>
              <a:t> 200 posters per market</a:t>
            </a:r>
            <a:endParaRPr/>
          </a:p>
          <a:p>
            <a:pPr marL="0" marR="0" lvl="0" indent="0" algn="l" rtl="0">
              <a:spcBef>
                <a:spcPts val="0"/>
              </a:spcBef>
              <a:spcAft>
                <a:spcPts val="0"/>
              </a:spcAft>
              <a:buNone/>
            </a:pPr>
            <a:endParaRPr sz="1200">
              <a:solidFill>
                <a:srgbClr val="3F3F3F"/>
              </a:solidFill>
              <a:latin typeface="Arial"/>
              <a:ea typeface="Arial"/>
              <a:cs typeface="Arial"/>
              <a:sym typeface="Arial"/>
            </a:endParaRPr>
          </a:p>
          <a:p>
            <a:pPr marL="228600" marR="0" lvl="0" indent="-152400" algn="l" rtl="0">
              <a:spcBef>
                <a:spcPts val="0"/>
              </a:spcBef>
              <a:spcAft>
                <a:spcPts val="0"/>
              </a:spcAft>
              <a:buClr>
                <a:schemeClr val="dk1"/>
              </a:buClr>
              <a:buSzPts val="1200"/>
              <a:buFont typeface="Arial"/>
              <a:buNone/>
            </a:pPr>
            <a:endParaRPr sz="1200">
              <a:solidFill>
                <a:schemeClr val="dk2"/>
              </a:solidFill>
              <a:latin typeface="Arial"/>
              <a:ea typeface="Arial"/>
              <a:cs typeface="Arial"/>
              <a:sym typeface="Arial"/>
            </a:endParaRPr>
          </a:p>
          <a:p>
            <a:pPr marL="0" marR="0" lvl="0" indent="0" algn="l" rtl="0">
              <a:spcBef>
                <a:spcPts val="0"/>
              </a:spcBef>
              <a:spcAft>
                <a:spcPts val="0"/>
              </a:spcAft>
              <a:buNone/>
            </a:pPr>
            <a:endParaRPr sz="1200">
              <a:solidFill>
                <a:srgbClr val="120B7C"/>
              </a:solidFill>
              <a:latin typeface="Arial"/>
              <a:ea typeface="Arial"/>
              <a:cs typeface="Arial"/>
              <a:sym typeface="Arial"/>
            </a:endParaRPr>
          </a:p>
          <a:p>
            <a:pPr marL="0" marR="0" lvl="0" indent="0" algn="l" rtl="0">
              <a:spcBef>
                <a:spcPts val="0"/>
              </a:spcBef>
              <a:spcAft>
                <a:spcPts val="0"/>
              </a:spcAft>
              <a:buNone/>
            </a:pPr>
            <a:endParaRPr sz="1200">
              <a:solidFill>
                <a:srgbClr val="120B7C"/>
              </a:solidFill>
              <a:latin typeface="Arial"/>
              <a:ea typeface="Arial"/>
              <a:cs typeface="Arial"/>
              <a:sym typeface="Arial"/>
            </a:endParaRPr>
          </a:p>
          <a:p>
            <a:pPr marL="0" marR="0" lvl="0" indent="0" algn="l" rtl="0">
              <a:spcBef>
                <a:spcPts val="0"/>
              </a:spcBef>
              <a:spcAft>
                <a:spcPts val="0"/>
              </a:spcAft>
              <a:buNone/>
            </a:pPr>
            <a:endParaRPr sz="1200">
              <a:solidFill>
                <a:srgbClr val="120B7C"/>
              </a:solidFill>
              <a:latin typeface="Arial"/>
              <a:ea typeface="Arial"/>
              <a:cs typeface="Arial"/>
              <a:sym typeface="Arial"/>
            </a:endParaRPr>
          </a:p>
          <a:p>
            <a:pPr marL="0" marR="0" lvl="0" indent="0" algn="l" rtl="0">
              <a:spcBef>
                <a:spcPts val="0"/>
              </a:spcBef>
              <a:spcAft>
                <a:spcPts val="0"/>
              </a:spcAft>
              <a:buNone/>
            </a:pPr>
            <a:endParaRPr sz="1200">
              <a:solidFill>
                <a:srgbClr val="120B7C"/>
              </a:solidFill>
              <a:latin typeface="Arial"/>
              <a:ea typeface="Arial"/>
              <a:cs typeface="Arial"/>
              <a:sym typeface="Arial"/>
            </a:endParaRPr>
          </a:p>
        </p:txBody>
      </p:sp>
      <p:pic>
        <p:nvPicPr>
          <p:cNvPr id="288" name="Google Shape;288;p57" descr="C:\Users\rob\Desktop\Adidas SF.JPG"/>
          <p:cNvPicPr preferRelativeResize="0"/>
          <p:nvPr/>
        </p:nvPicPr>
        <p:blipFill rotWithShape="1">
          <a:blip r:embed="rId3">
            <a:alphaModFix/>
          </a:blip>
          <a:srcRect/>
          <a:stretch/>
        </p:blipFill>
        <p:spPr>
          <a:xfrm>
            <a:off x="5754688" y="2235200"/>
            <a:ext cx="3181350" cy="2386013"/>
          </a:xfrm>
          <a:prstGeom prst="rect">
            <a:avLst/>
          </a:prstGeom>
          <a:noFill/>
          <a:ln>
            <a:noFill/>
          </a:ln>
        </p:spPr>
      </p:pic>
      <p:sp>
        <p:nvSpPr>
          <p:cNvPr id="289" name="Google Shape;289;p57"/>
          <p:cNvSpPr/>
          <p:nvPr/>
        </p:nvSpPr>
        <p:spPr>
          <a:xfrm>
            <a:off x="0" y="6146800"/>
            <a:ext cx="9144000" cy="762000"/>
          </a:xfrm>
          <a:prstGeom prst="rect">
            <a:avLst/>
          </a:prstGeom>
          <a:solidFill>
            <a:srgbClr val="1A2D7B"/>
          </a:solidFill>
          <a:ln w="9525" cap="flat" cmpd="sng">
            <a:solidFill>
              <a:srgbClr val="4A7EBB"/>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 name="Google Shape;290;p57"/>
          <p:cNvSpPr/>
          <p:nvPr/>
        </p:nvSpPr>
        <p:spPr>
          <a:xfrm>
            <a:off x="7172352" y="6317143"/>
            <a:ext cx="1672253"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1">
                <a:solidFill>
                  <a:schemeClr val="lt1"/>
                </a:solidFill>
                <a:latin typeface="Gill Sans"/>
                <a:ea typeface="Gill Sans"/>
                <a:cs typeface="Gill Sans"/>
                <a:sym typeface="Gill Sans"/>
              </a:rPr>
              <a:t>MASSIVEMEDIA</a:t>
            </a:r>
            <a:endParaRPr/>
          </a:p>
        </p:txBody>
      </p:sp>
      <p:sp>
        <p:nvSpPr>
          <p:cNvPr id="291" name="Google Shape;291;p57"/>
          <p:cNvSpPr/>
          <p:nvPr/>
        </p:nvSpPr>
        <p:spPr>
          <a:xfrm>
            <a:off x="6241256" y="450586"/>
            <a:ext cx="2606411" cy="321733"/>
          </a:xfrm>
          <a:prstGeom prst="rect">
            <a:avLst/>
          </a:prstGeom>
          <a:solidFill>
            <a:srgbClr val="2626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massivemedia fmt_RATE CARDS">
  <a:themeElements>
    <a:clrScheme name="massivemedia fmt_RATE CARD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sivemedia fmt_RATE CARDS">
  <a:themeElements>
    <a:clrScheme name="massivemedia fmt_RATE CARD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ssivemedia fmt_RATE CARDS">
  <a:themeElements>
    <a:clrScheme name="massivemedia fmt_RATE CARD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5256</Words>
  <Application>Microsoft Macintosh PowerPoint</Application>
  <PresentationFormat>On-screen Show (4:3)</PresentationFormat>
  <Paragraphs>796</Paragraphs>
  <Slides>63</Slides>
  <Notes>63</Notes>
  <HiddenSlides>0</HiddenSlides>
  <MMClips>0</MMClips>
  <ScaleCrop>false</ScaleCrop>
  <HeadingPairs>
    <vt:vector size="6" baseType="variant">
      <vt:variant>
        <vt:lpstr>Fonts Used</vt:lpstr>
      </vt:variant>
      <vt:variant>
        <vt:i4>5</vt:i4>
      </vt:variant>
      <vt:variant>
        <vt:lpstr>Design Template</vt:lpstr>
      </vt:variant>
      <vt:variant>
        <vt:i4>3</vt:i4>
      </vt:variant>
      <vt:variant>
        <vt:lpstr>Slide Titles</vt:lpstr>
      </vt:variant>
      <vt:variant>
        <vt:i4>63</vt:i4>
      </vt:variant>
    </vt:vector>
  </HeadingPairs>
  <TitlesOfParts>
    <vt:vector size="71" baseType="lpstr">
      <vt:lpstr>Arimo</vt:lpstr>
      <vt:lpstr>Tahoma</vt:lpstr>
      <vt:lpstr>Helvetica Neue</vt:lpstr>
      <vt:lpstr>Gill Sans</vt:lpstr>
      <vt:lpstr>Open Sans</vt:lpstr>
      <vt:lpstr>massivemedia fmt_RATE CARDS</vt:lpstr>
      <vt:lpstr>massivemedia fmt_RATE CARDS</vt:lpstr>
      <vt:lpstr>massivemedia fmt_RATE CARDS</vt:lpstr>
      <vt:lpstr>Slide 1</vt:lpstr>
      <vt:lpstr>Slide 2</vt:lpstr>
      <vt:lpstr>Slide 3</vt:lpstr>
      <vt:lpstr>Distribution of Print Collateral or Product Samples</vt:lpstr>
      <vt:lpstr>Sand Stamping – All beach cities</vt:lpstr>
      <vt:lpstr>16 foot Hobie with 2 spokes models</vt:lpstr>
      <vt:lpstr>  Magnet tagging</vt:lpstr>
      <vt:lpstr>Coffee Cups or Sleeves</vt:lpstr>
      <vt:lpstr>Grouped Wild Postings</vt:lpstr>
      <vt:lpstr>Mobile Billboard – </vt:lpstr>
      <vt:lpstr>Gas Pump Topper Advertising </vt:lpstr>
      <vt:lpstr>Sticker tagging </vt:lpstr>
      <vt:lpstr>Wild Posters on permitted locations</vt:lpstr>
      <vt:lpstr>Sidewalk Minders</vt:lpstr>
      <vt:lpstr>Slide 15</vt:lpstr>
      <vt:lpstr>Sidewalk Stencil Art</vt:lpstr>
      <vt:lpstr>Slide 17</vt:lpstr>
      <vt:lpstr>Sidewalk Chalk Art Spectaculars</vt:lpstr>
      <vt:lpstr>Green and Clean Powerwashed Ads </vt:lpstr>
      <vt:lpstr>Green and Clean Powerwashed Ads </vt:lpstr>
      <vt:lpstr>Flyer Posting</vt:lpstr>
      <vt:lpstr>Rainadz Sidewalk imaging</vt:lpstr>
      <vt:lpstr>Pole sniping – shaped like hotdogs</vt:lpstr>
      <vt:lpstr> Road side lawn signs </vt:lpstr>
      <vt:lpstr>Slide 25</vt:lpstr>
      <vt:lpstr>Dry Cleaner Ad Bags</vt:lpstr>
      <vt:lpstr>Slide 27</vt:lpstr>
      <vt:lpstr>Coasters and Other in Bar Options</vt:lpstr>
      <vt:lpstr>Window board Instore Posters</vt:lpstr>
      <vt:lpstr>Instore Counter Cards</vt:lpstr>
      <vt:lpstr>Wrapped Vehicles and Spokesmodel team</vt:lpstr>
      <vt:lpstr>Snow Stamps</vt:lpstr>
      <vt:lpstr>Press Snow Sculpture </vt:lpstr>
      <vt:lpstr>  Magnet tagging</vt:lpstr>
      <vt:lpstr>SPECIAL INSTALLATION – ICE SCULPTURE</vt:lpstr>
      <vt:lpstr>Sun dance Quarter Drop Program</vt:lpstr>
      <vt:lpstr>: Wrapped Hot Chocolate Truck </vt:lpstr>
      <vt:lpstr>Slide 38</vt:lpstr>
      <vt:lpstr>Slide 39</vt:lpstr>
      <vt:lpstr>Recommended program 1: Restaurant and retail countercards with tearpads</vt:lpstr>
      <vt:lpstr>Slide 41</vt:lpstr>
      <vt:lpstr>Gas Pump Toppers</vt:lpstr>
      <vt:lpstr>ATM Toppers</vt:lpstr>
      <vt:lpstr>Laundromats Mini domination</vt:lpstr>
      <vt:lpstr>Restaurant Countercards with tearpads</vt:lpstr>
      <vt:lpstr>Convenience store Take-over</vt:lpstr>
      <vt:lpstr>Slide 47</vt:lpstr>
      <vt:lpstr>Salon Bomb  mini domination programs </vt:lpstr>
      <vt:lpstr>GROCERY CART ADVERTISING</vt:lpstr>
      <vt:lpstr>Wrapped Ice Cream Truck or a custom hot dog truck </vt:lpstr>
      <vt:lpstr>Walking Balloon Billboards</vt:lpstr>
      <vt:lpstr>Walking Billboards – We can custom make them into Hotdogs!</vt:lpstr>
      <vt:lpstr>Bicycle Billboards – Could be hot dog trailers</vt:lpstr>
      <vt:lpstr>Ad Balloons (Illuminated for Night or Non-Illuminated)</vt:lpstr>
      <vt:lpstr>Slide 55</vt:lpstr>
      <vt:lpstr>Ad-Murals Programs </vt:lpstr>
      <vt:lpstr>Bicycle Billboards</vt:lpstr>
      <vt:lpstr>FLOGOS</vt:lpstr>
      <vt:lpstr>Coffee Jet Pack teams</vt:lpstr>
      <vt:lpstr>Slide 60</vt:lpstr>
      <vt:lpstr>Sign Spinners</vt:lpstr>
      <vt:lpstr>Chinese Food  containers</vt:lpstr>
      <vt:lpstr>Slide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Mark Miller</cp:lastModifiedBy>
  <cp:revision>5</cp:revision>
  <dcterms:created xsi:type="dcterms:W3CDTF">2018-10-26T19:44:56Z</dcterms:created>
  <dcterms:modified xsi:type="dcterms:W3CDTF">2018-10-26T19:51:24Z</dcterms:modified>
</cp:coreProperties>
</file>